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media/image10.jpg" ContentType="image/png"/>
  <Override PartName="/ppt/tags/tag11.xml" ContentType="application/vnd.openxmlformats-officedocument.presentationml.tags+xml"/>
  <Override PartName="/ppt/theme/themeOverride3.xml" ContentType="application/vnd.openxmlformats-officedocument.themeOverr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70" r:id="rId3"/>
    <p:sldId id="288" r:id="rId4"/>
    <p:sldId id="277" r:id="rId5"/>
    <p:sldId id="279" r:id="rId6"/>
    <p:sldId id="290" r:id="rId7"/>
    <p:sldId id="281" r:id="rId8"/>
    <p:sldId id="282" r:id="rId9"/>
    <p:sldId id="289" r:id="rId10"/>
    <p:sldId id="285" r:id="rId11"/>
    <p:sldId id="261" r:id="rId12"/>
  </p:sldIdLst>
  <p:sldSz cx="12192000" cy="6858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微软雅黑" panose="020B0503020204020204" pitchFamily="34" charset="-122"/>
      <p:regular r:id="rId19"/>
      <p:bold r:id="rId20"/>
    </p:embeddedFont>
    <p:embeddedFont>
      <p:font typeface="等线" panose="02010600030101010101" charset="-122"/>
      <p:regular r:id="rId21"/>
      <p:bold r:id="rId22"/>
    </p:embeddedFont>
    <p:embeddedFont>
      <p:font typeface="仿宋" panose="02010609060101010101" pitchFamily="49" charset="-122"/>
      <p:regular r:id="rId23"/>
    </p:embeddedFont>
    <p:embeddedFont>
      <p:font typeface="Impact" panose="020B0806030902050204" pitchFamily="34" charset="0"/>
      <p:regular r:id="rId24"/>
    </p:embeddedFont>
  </p:embeddedFontLst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2385"/>
    <a:srgbClr val="A40000"/>
    <a:srgbClr val="A20000"/>
    <a:srgbClr val="0000FF"/>
    <a:srgbClr val="FF9900"/>
    <a:srgbClr val="C9670D"/>
    <a:srgbClr val="9E0000"/>
    <a:srgbClr val="C7450B"/>
    <a:srgbClr val="E24E0C"/>
    <a:srgbClr val="DC61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6182" autoAdjust="0"/>
  </p:normalViewPr>
  <p:slideViewPr>
    <p:cSldViewPr snapToGrid="0">
      <p:cViewPr varScale="1">
        <p:scale>
          <a:sx n="102" d="100"/>
          <a:sy n="102" d="100"/>
        </p:scale>
        <p:origin x="-1788" y="-5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32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B9A56829-66AA-42AA-918E-5C6DB1AE50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241084A9-BC5C-4420-B17C-51E328D455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78E0E4-DC06-4041-AFA7-BB6F527FFA3F}" type="datetimeFigureOut">
              <a:rPr lang="zh-CN" altLang="en-US" smtClean="0"/>
              <a:t>2020/6/18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0D6F2124-7B35-4E59-B9E8-DB09EE1408A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F2BF8FFE-D997-4E34-9A01-CD2014B9524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4B7432-8BB0-4EFA-A417-EFCDC17B28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5538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D8963-CFCD-4740-AF60-049850373CDF}" type="datetimeFigureOut">
              <a:rPr lang="zh-CN" altLang="en-US" smtClean="0"/>
              <a:t>2020/6/18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E6FDB6-6D2B-46C1-9FA1-D82906A37C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4981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4618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7646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í$ļiḑè">
            <a:extLst>
              <a:ext uri="{FF2B5EF4-FFF2-40B4-BE49-F238E27FC236}">
                <a16:creationId xmlns:a16="http://schemas.microsoft.com/office/drawing/2014/main" xmlns="" id="{641A86C4-CDA0-4713-AFFB-E02F59DFE8B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ísḷiḓé">
            <a:extLst>
              <a:ext uri="{FF2B5EF4-FFF2-40B4-BE49-F238E27FC236}">
                <a16:creationId xmlns:a16="http://schemas.microsoft.com/office/drawing/2014/main" xmlns="" id="{96D08395-4052-4755-8756-A20E8D08FC48}"/>
              </a:ext>
            </a:extLst>
          </p:cNvPr>
          <p:cNvSpPr txBox="1"/>
          <p:nvPr userDrawn="1"/>
        </p:nvSpPr>
        <p:spPr>
          <a:xfrm>
            <a:off x="673101" y="311007"/>
            <a:ext cx="5965113" cy="248834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9600" dirty="0">
                <a:solidFill>
                  <a:schemeClr val="accent4">
                    <a:lumMod val="20000"/>
                    <a:lumOff val="80000"/>
                    <a:alpha val="25000"/>
                  </a:schemeClr>
                </a:solidFill>
                <a:latin typeface="Impact" panose="020B0806030902050204" pitchFamily="34" charset="0"/>
              </a:rPr>
              <a:t>2020</a:t>
            </a:r>
            <a:endParaRPr lang="zh-CN" altLang="en-US" sz="9600" dirty="0">
              <a:solidFill>
                <a:schemeClr val="accent4">
                  <a:lumMod val="20000"/>
                  <a:lumOff val="80000"/>
                  <a:alpha val="2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8" name="íS1íďê">
            <a:extLst>
              <a:ext uri="{FF2B5EF4-FFF2-40B4-BE49-F238E27FC236}">
                <a16:creationId xmlns:a16="http://schemas.microsoft.com/office/drawing/2014/main" xmlns="" id="{4F25577A-D792-4E33-AA96-FB23A2D8EF88}"/>
              </a:ext>
            </a:extLst>
          </p:cNvPr>
          <p:cNvSpPr/>
          <p:nvPr userDrawn="1"/>
        </p:nvSpPr>
        <p:spPr>
          <a:xfrm>
            <a:off x="0" y="1347885"/>
            <a:ext cx="8026347" cy="5529165"/>
          </a:xfrm>
          <a:custGeom>
            <a:avLst/>
            <a:gdLst>
              <a:gd name="connsiteX0" fmla="*/ 0 w 8686800"/>
              <a:gd name="connsiteY0" fmla="*/ 4019550 h 5372100"/>
              <a:gd name="connsiteX1" fmla="*/ 3943350 w 8686800"/>
              <a:gd name="connsiteY1" fmla="*/ 0 h 5372100"/>
              <a:gd name="connsiteX2" fmla="*/ 7353300 w 8686800"/>
              <a:gd name="connsiteY2" fmla="*/ 3524250 h 5372100"/>
              <a:gd name="connsiteX3" fmla="*/ 8686800 w 8686800"/>
              <a:gd name="connsiteY3" fmla="*/ 5372100 h 5372100"/>
              <a:gd name="connsiteX4" fmla="*/ 38100 w 8686800"/>
              <a:gd name="connsiteY4" fmla="*/ 5372100 h 5372100"/>
              <a:gd name="connsiteX5" fmla="*/ 0 w 8686800"/>
              <a:gd name="connsiteY5" fmla="*/ 4019550 h 5372100"/>
              <a:gd name="connsiteX0" fmla="*/ 165100 w 8648700"/>
              <a:gd name="connsiteY0" fmla="*/ 3830961 h 5372100"/>
              <a:gd name="connsiteX1" fmla="*/ 3905250 w 8648700"/>
              <a:gd name="connsiteY1" fmla="*/ 0 h 5372100"/>
              <a:gd name="connsiteX2" fmla="*/ 7315200 w 8648700"/>
              <a:gd name="connsiteY2" fmla="*/ 3524250 h 5372100"/>
              <a:gd name="connsiteX3" fmla="*/ 8648700 w 8648700"/>
              <a:gd name="connsiteY3" fmla="*/ 5372100 h 5372100"/>
              <a:gd name="connsiteX4" fmla="*/ 0 w 8648700"/>
              <a:gd name="connsiteY4" fmla="*/ 5372100 h 5372100"/>
              <a:gd name="connsiteX5" fmla="*/ 165100 w 8648700"/>
              <a:gd name="connsiteY5" fmla="*/ 3830961 h 5372100"/>
              <a:gd name="connsiteX0" fmla="*/ 0 w 8483600"/>
              <a:gd name="connsiteY0" fmla="*/ 3830961 h 5386607"/>
              <a:gd name="connsiteX1" fmla="*/ 3740150 w 8483600"/>
              <a:gd name="connsiteY1" fmla="*/ 0 h 5386607"/>
              <a:gd name="connsiteX2" fmla="*/ 7150100 w 8483600"/>
              <a:gd name="connsiteY2" fmla="*/ 3524250 h 5386607"/>
              <a:gd name="connsiteX3" fmla="*/ 8483600 w 8483600"/>
              <a:gd name="connsiteY3" fmla="*/ 5372100 h 5386607"/>
              <a:gd name="connsiteX4" fmla="*/ 23586 w 8483600"/>
              <a:gd name="connsiteY4" fmla="*/ 5386607 h 5386607"/>
              <a:gd name="connsiteX5" fmla="*/ 0 w 8483600"/>
              <a:gd name="connsiteY5" fmla="*/ 3830961 h 5386607"/>
              <a:gd name="connsiteX0" fmla="*/ 5442 w 8460014"/>
              <a:gd name="connsiteY0" fmla="*/ 3816455 h 5386607"/>
              <a:gd name="connsiteX1" fmla="*/ 3716564 w 8460014"/>
              <a:gd name="connsiteY1" fmla="*/ 0 h 5386607"/>
              <a:gd name="connsiteX2" fmla="*/ 7126514 w 8460014"/>
              <a:gd name="connsiteY2" fmla="*/ 3524250 h 5386607"/>
              <a:gd name="connsiteX3" fmla="*/ 8460014 w 8460014"/>
              <a:gd name="connsiteY3" fmla="*/ 5372100 h 5386607"/>
              <a:gd name="connsiteX4" fmla="*/ 0 w 8460014"/>
              <a:gd name="connsiteY4" fmla="*/ 5386607 h 5386607"/>
              <a:gd name="connsiteX5" fmla="*/ 5442 w 8460014"/>
              <a:gd name="connsiteY5" fmla="*/ 3816455 h 5386607"/>
              <a:gd name="connsiteX0" fmla="*/ 5442 w 8460014"/>
              <a:gd name="connsiteY0" fmla="*/ 3816455 h 5386607"/>
              <a:gd name="connsiteX1" fmla="*/ 3571188 w 8460014"/>
              <a:gd name="connsiteY1" fmla="*/ 134009 h 5386607"/>
              <a:gd name="connsiteX2" fmla="*/ 3716564 w 8460014"/>
              <a:gd name="connsiteY2" fmla="*/ 0 h 5386607"/>
              <a:gd name="connsiteX3" fmla="*/ 7126514 w 8460014"/>
              <a:gd name="connsiteY3" fmla="*/ 3524250 h 5386607"/>
              <a:gd name="connsiteX4" fmla="*/ 8460014 w 8460014"/>
              <a:gd name="connsiteY4" fmla="*/ 5372100 h 5386607"/>
              <a:gd name="connsiteX5" fmla="*/ 0 w 8460014"/>
              <a:gd name="connsiteY5" fmla="*/ 5386607 h 5386607"/>
              <a:gd name="connsiteX6" fmla="*/ 5442 w 8460014"/>
              <a:gd name="connsiteY6" fmla="*/ 3816455 h 5386607"/>
              <a:gd name="connsiteX0" fmla="*/ 5442 w 8460014"/>
              <a:gd name="connsiteY0" fmla="*/ 3816455 h 5386607"/>
              <a:gd name="connsiteX1" fmla="*/ 3571188 w 8460014"/>
              <a:gd name="connsiteY1" fmla="*/ 134009 h 5386607"/>
              <a:gd name="connsiteX2" fmla="*/ 3716564 w 8460014"/>
              <a:gd name="connsiteY2" fmla="*/ 0 h 5386607"/>
              <a:gd name="connsiteX3" fmla="*/ 3815963 w 8460014"/>
              <a:gd name="connsiteY3" fmla="*/ 134009 h 5386607"/>
              <a:gd name="connsiteX4" fmla="*/ 7126514 w 8460014"/>
              <a:gd name="connsiteY4" fmla="*/ 3524250 h 5386607"/>
              <a:gd name="connsiteX5" fmla="*/ 8460014 w 8460014"/>
              <a:gd name="connsiteY5" fmla="*/ 5372100 h 5386607"/>
              <a:gd name="connsiteX6" fmla="*/ 0 w 8460014"/>
              <a:gd name="connsiteY6" fmla="*/ 5386607 h 5386607"/>
              <a:gd name="connsiteX7" fmla="*/ 5442 w 8460014"/>
              <a:gd name="connsiteY7" fmla="*/ 3816455 h 5386607"/>
              <a:gd name="connsiteX0" fmla="*/ 5442 w 8460014"/>
              <a:gd name="connsiteY0" fmla="*/ 4004623 h 5574775"/>
              <a:gd name="connsiteX1" fmla="*/ 3571188 w 8460014"/>
              <a:gd name="connsiteY1" fmla="*/ 322177 h 5574775"/>
              <a:gd name="connsiteX2" fmla="*/ 3716564 w 8460014"/>
              <a:gd name="connsiteY2" fmla="*/ 188168 h 5574775"/>
              <a:gd name="connsiteX3" fmla="*/ 3815963 w 8460014"/>
              <a:gd name="connsiteY3" fmla="*/ 322177 h 5574775"/>
              <a:gd name="connsiteX4" fmla="*/ 7126514 w 8460014"/>
              <a:gd name="connsiteY4" fmla="*/ 3712418 h 5574775"/>
              <a:gd name="connsiteX5" fmla="*/ 8460014 w 8460014"/>
              <a:gd name="connsiteY5" fmla="*/ 5560268 h 5574775"/>
              <a:gd name="connsiteX6" fmla="*/ 0 w 8460014"/>
              <a:gd name="connsiteY6" fmla="*/ 5574775 h 5574775"/>
              <a:gd name="connsiteX7" fmla="*/ 5442 w 8460014"/>
              <a:gd name="connsiteY7" fmla="*/ 4004623 h 5574775"/>
              <a:gd name="connsiteX0" fmla="*/ 5442 w 8460014"/>
              <a:gd name="connsiteY0" fmla="*/ 4124677 h 5694829"/>
              <a:gd name="connsiteX1" fmla="*/ 3571188 w 8460014"/>
              <a:gd name="connsiteY1" fmla="*/ 442231 h 5694829"/>
              <a:gd name="connsiteX2" fmla="*/ 3815963 w 8460014"/>
              <a:gd name="connsiteY2" fmla="*/ 442231 h 5694829"/>
              <a:gd name="connsiteX3" fmla="*/ 7126514 w 8460014"/>
              <a:gd name="connsiteY3" fmla="*/ 3832472 h 5694829"/>
              <a:gd name="connsiteX4" fmla="*/ 8460014 w 8460014"/>
              <a:gd name="connsiteY4" fmla="*/ 5680322 h 5694829"/>
              <a:gd name="connsiteX5" fmla="*/ 0 w 8460014"/>
              <a:gd name="connsiteY5" fmla="*/ 5694829 h 5694829"/>
              <a:gd name="connsiteX6" fmla="*/ 5442 w 8460014"/>
              <a:gd name="connsiteY6" fmla="*/ 4124677 h 5694829"/>
              <a:gd name="connsiteX0" fmla="*/ 5442 w 8460014"/>
              <a:gd name="connsiteY0" fmla="*/ 4023382 h 5593534"/>
              <a:gd name="connsiteX1" fmla="*/ 3571188 w 8460014"/>
              <a:gd name="connsiteY1" fmla="*/ 340936 h 5593534"/>
              <a:gd name="connsiteX2" fmla="*/ 4076037 w 8460014"/>
              <a:gd name="connsiteY2" fmla="*/ 588338 h 5593534"/>
              <a:gd name="connsiteX3" fmla="*/ 7126514 w 8460014"/>
              <a:gd name="connsiteY3" fmla="*/ 3731177 h 5593534"/>
              <a:gd name="connsiteX4" fmla="*/ 8460014 w 8460014"/>
              <a:gd name="connsiteY4" fmla="*/ 5579027 h 5593534"/>
              <a:gd name="connsiteX5" fmla="*/ 0 w 8460014"/>
              <a:gd name="connsiteY5" fmla="*/ 5593534 h 5593534"/>
              <a:gd name="connsiteX6" fmla="*/ 5442 w 8460014"/>
              <a:gd name="connsiteY6" fmla="*/ 4023382 h 5593534"/>
              <a:gd name="connsiteX0" fmla="*/ 5442 w 8460014"/>
              <a:gd name="connsiteY0" fmla="*/ 3779134 h 5349286"/>
              <a:gd name="connsiteX1" fmla="*/ 3096934 w 8460014"/>
              <a:gd name="connsiteY1" fmla="*/ 564004 h 5349286"/>
              <a:gd name="connsiteX2" fmla="*/ 4076037 w 8460014"/>
              <a:gd name="connsiteY2" fmla="*/ 344090 h 5349286"/>
              <a:gd name="connsiteX3" fmla="*/ 7126514 w 8460014"/>
              <a:gd name="connsiteY3" fmla="*/ 3486929 h 5349286"/>
              <a:gd name="connsiteX4" fmla="*/ 8460014 w 8460014"/>
              <a:gd name="connsiteY4" fmla="*/ 5334779 h 5349286"/>
              <a:gd name="connsiteX5" fmla="*/ 0 w 8460014"/>
              <a:gd name="connsiteY5" fmla="*/ 5349286 h 5349286"/>
              <a:gd name="connsiteX6" fmla="*/ 5442 w 8460014"/>
              <a:gd name="connsiteY6" fmla="*/ 3779134 h 5349286"/>
              <a:gd name="connsiteX0" fmla="*/ 5442 w 8460014"/>
              <a:gd name="connsiteY0" fmla="*/ 3728509 h 5298661"/>
              <a:gd name="connsiteX1" fmla="*/ 3096934 w 8460014"/>
              <a:gd name="connsiteY1" fmla="*/ 513379 h 5298661"/>
              <a:gd name="connsiteX2" fmla="*/ 4076037 w 8460014"/>
              <a:gd name="connsiteY2" fmla="*/ 293465 h 5298661"/>
              <a:gd name="connsiteX3" fmla="*/ 7126514 w 8460014"/>
              <a:gd name="connsiteY3" fmla="*/ 3436304 h 5298661"/>
              <a:gd name="connsiteX4" fmla="*/ 8460014 w 8460014"/>
              <a:gd name="connsiteY4" fmla="*/ 5284154 h 5298661"/>
              <a:gd name="connsiteX5" fmla="*/ 0 w 8460014"/>
              <a:gd name="connsiteY5" fmla="*/ 5298661 h 5298661"/>
              <a:gd name="connsiteX6" fmla="*/ 5442 w 8460014"/>
              <a:gd name="connsiteY6" fmla="*/ 3728509 h 5298661"/>
              <a:gd name="connsiteX0" fmla="*/ 5442 w 8460014"/>
              <a:gd name="connsiteY0" fmla="*/ 3607078 h 5177230"/>
              <a:gd name="connsiteX1" fmla="*/ 3096934 w 8460014"/>
              <a:gd name="connsiteY1" fmla="*/ 391948 h 5177230"/>
              <a:gd name="connsiteX2" fmla="*/ 4244320 w 8460014"/>
              <a:gd name="connsiteY2" fmla="*/ 364458 h 5177230"/>
              <a:gd name="connsiteX3" fmla="*/ 7126514 w 8460014"/>
              <a:gd name="connsiteY3" fmla="*/ 3314873 h 5177230"/>
              <a:gd name="connsiteX4" fmla="*/ 8460014 w 8460014"/>
              <a:gd name="connsiteY4" fmla="*/ 5162723 h 5177230"/>
              <a:gd name="connsiteX5" fmla="*/ 0 w 8460014"/>
              <a:gd name="connsiteY5" fmla="*/ 5177230 h 5177230"/>
              <a:gd name="connsiteX6" fmla="*/ 5442 w 8460014"/>
              <a:gd name="connsiteY6" fmla="*/ 3607078 h 5177230"/>
              <a:gd name="connsiteX0" fmla="*/ 5442 w 8460014"/>
              <a:gd name="connsiteY0" fmla="*/ 3660701 h 5230853"/>
              <a:gd name="connsiteX1" fmla="*/ 3096934 w 8460014"/>
              <a:gd name="connsiteY1" fmla="*/ 445571 h 5230853"/>
              <a:gd name="connsiteX2" fmla="*/ 4244320 w 8460014"/>
              <a:gd name="connsiteY2" fmla="*/ 418081 h 5230853"/>
              <a:gd name="connsiteX3" fmla="*/ 7126514 w 8460014"/>
              <a:gd name="connsiteY3" fmla="*/ 3368496 h 5230853"/>
              <a:gd name="connsiteX4" fmla="*/ 8460014 w 8460014"/>
              <a:gd name="connsiteY4" fmla="*/ 5216346 h 5230853"/>
              <a:gd name="connsiteX5" fmla="*/ 0 w 8460014"/>
              <a:gd name="connsiteY5" fmla="*/ 5230853 h 5230853"/>
              <a:gd name="connsiteX6" fmla="*/ 5442 w 8460014"/>
              <a:gd name="connsiteY6" fmla="*/ 3660701 h 5230853"/>
              <a:gd name="connsiteX0" fmla="*/ 5442 w 8460014"/>
              <a:gd name="connsiteY0" fmla="*/ 3660701 h 5230853"/>
              <a:gd name="connsiteX1" fmla="*/ 3096934 w 8460014"/>
              <a:gd name="connsiteY1" fmla="*/ 445571 h 5230853"/>
              <a:gd name="connsiteX2" fmla="*/ 4244320 w 8460014"/>
              <a:gd name="connsiteY2" fmla="*/ 418081 h 5230853"/>
              <a:gd name="connsiteX3" fmla="*/ 7126514 w 8460014"/>
              <a:gd name="connsiteY3" fmla="*/ 3368496 h 5230853"/>
              <a:gd name="connsiteX4" fmla="*/ 8460014 w 8460014"/>
              <a:gd name="connsiteY4" fmla="*/ 5216346 h 5230853"/>
              <a:gd name="connsiteX5" fmla="*/ 0 w 8460014"/>
              <a:gd name="connsiteY5" fmla="*/ 5230853 h 5230853"/>
              <a:gd name="connsiteX6" fmla="*/ 5442 w 8460014"/>
              <a:gd name="connsiteY6" fmla="*/ 3660701 h 5230853"/>
              <a:gd name="connsiteX0" fmla="*/ 5442 w 8460014"/>
              <a:gd name="connsiteY0" fmla="*/ 3665795 h 5235947"/>
              <a:gd name="connsiteX1" fmla="*/ 3096934 w 8460014"/>
              <a:gd name="connsiteY1" fmla="*/ 450665 h 5235947"/>
              <a:gd name="connsiteX2" fmla="*/ 4244320 w 8460014"/>
              <a:gd name="connsiteY2" fmla="*/ 423175 h 5235947"/>
              <a:gd name="connsiteX3" fmla="*/ 7126514 w 8460014"/>
              <a:gd name="connsiteY3" fmla="*/ 3373590 h 5235947"/>
              <a:gd name="connsiteX4" fmla="*/ 8460014 w 8460014"/>
              <a:gd name="connsiteY4" fmla="*/ 5221440 h 5235947"/>
              <a:gd name="connsiteX5" fmla="*/ 0 w 8460014"/>
              <a:gd name="connsiteY5" fmla="*/ 5235947 h 5235947"/>
              <a:gd name="connsiteX6" fmla="*/ 5442 w 8460014"/>
              <a:gd name="connsiteY6" fmla="*/ 3665795 h 5235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460014" h="5235947">
                <a:moveTo>
                  <a:pt x="5442" y="3665795"/>
                </a:moveTo>
                <a:lnTo>
                  <a:pt x="3096934" y="450665"/>
                </a:lnTo>
                <a:cubicBezTo>
                  <a:pt x="3777917" y="-149331"/>
                  <a:pt x="3651766" y="-141865"/>
                  <a:pt x="4244320" y="423175"/>
                </a:cubicBezTo>
                <a:lnTo>
                  <a:pt x="7126514" y="3373590"/>
                </a:lnTo>
                <a:lnTo>
                  <a:pt x="8460014" y="5221440"/>
                </a:lnTo>
                <a:lnTo>
                  <a:pt x="0" y="5235947"/>
                </a:lnTo>
                <a:lnTo>
                  <a:pt x="5442" y="3665795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 descr="图片包含 建筑, 钟表, 塔, 黑色&#10;&#10;描述已自动生成">
            <a:extLst>
              <a:ext uri="{FF2B5EF4-FFF2-40B4-BE49-F238E27FC236}">
                <a16:creationId xmlns:a16="http://schemas.microsoft.com/office/drawing/2014/main" xmlns="" id="{9463304C-B8E6-4370-BE04-7687688736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37" t="17407" r="23300" b="-141"/>
          <a:stretch/>
        </p:blipFill>
        <p:spPr>
          <a:xfrm>
            <a:off x="0" y="1273926"/>
            <a:ext cx="7734300" cy="5603123"/>
          </a:xfrm>
          <a:prstGeom prst="rect">
            <a:avLst/>
          </a:prstGeom>
        </p:spPr>
      </p:pic>
      <p:sp>
        <p:nvSpPr>
          <p:cNvPr id="9801" name="副标题 9800"/>
          <p:cNvSpPr>
            <a:spLocks noGrp="1"/>
          </p:cNvSpPr>
          <p:nvPr userDrawn="1">
            <p:ph type="subTitle" idx="1" hasCustomPrompt="1"/>
          </p:nvPr>
        </p:nvSpPr>
        <p:spPr>
          <a:xfrm>
            <a:off x="8191500" y="4262525"/>
            <a:ext cx="3327398" cy="454616"/>
          </a:xfrm>
          <a:prstGeom prst="roundRect">
            <a:avLst>
              <a:gd name="adj" fmla="val 47396"/>
            </a:avLst>
          </a:prstGeom>
          <a:solidFill>
            <a:schemeClr val="accent2"/>
          </a:solidFill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9802" name="标题 9801"/>
          <p:cNvSpPr>
            <a:spLocks noGrp="1"/>
          </p:cNvSpPr>
          <p:nvPr userDrawn="1">
            <p:ph type="ctrTitle" hasCustomPrompt="1"/>
          </p:nvPr>
        </p:nvSpPr>
        <p:spPr>
          <a:xfrm>
            <a:off x="5930901" y="1767114"/>
            <a:ext cx="5587998" cy="2318337"/>
          </a:xfrm>
        </p:spPr>
        <p:txBody>
          <a:bodyPr anchor="b">
            <a:normAutofit/>
          </a:bodyPr>
          <a:lstStyle>
            <a:lvl1pPr algn="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zh-CN" altLang="en-US" dirty="0"/>
          </a:p>
        </p:txBody>
      </p:sp>
      <p:sp>
        <p:nvSpPr>
          <p:cNvPr id="12" name="文本占位符 11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7905750" y="5541558"/>
            <a:ext cx="3613148" cy="296271"/>
          </a:xfrm>
        </p:spPr>
        <p:txBody>
          <a:bodyPr vert="horz" anchor="ctr">
            <a:noAutofit/>
          </a:bodyPr>
          <a:lstStyle>
            <a:lvl1pPr marL="0" indent="0" algn="r">
              <a:buNone/>
              <a:defRPr sz="1400" b="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3" indent="0">
              <a:buNone/>
              <a:defRPr/>
            </a:lvl3pPr>
            <a:lvl4pPr marL="1371531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altLang="zh-CN" dirty="0"/>
              <a:t>Signature</a:t>
            </a:r>
          </a:p>
        </p:txBody>
      </p:sp>
      <p:sp>
        <p:nvSpPr>
          <p:cNvPr id="13" name="文本占位符 12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7905750" y="5837829"/>
            <a:ext cx="3613148" cy="296271"/>
          </a:xfrm>
        </p:spPr>
        <p:txBody>
          <a:bodyPr vert="horz" anchor="ctr">
            <a:noAutofit/>
          </a:bodyPr>
          <a:lstStyle>
            <a:lvl1pPr marL="0" indent="0" algn="r">
              <a:buNone/>
              <a:defRPr sz="1400" b="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3" indent="0">
              <a:buNone/>
              <a:defRPr/>
            </a:lvl3pPr>
            <a:lvl4pPr marL="1371531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altLang="zh-CN" dirty="0"/>
              <a:t>Date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825868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îŝļíḋe">
            <a:extLst>
              <a:ext uri="{FF2B5EF4-FFF2-40B4-BE49-F238E27FC236}">
                <a16:creationId xmlns:a16="http://schemas.microsoft.com/office/drawing/2014/main" xmlns="" id="{A678FA0B-8475-42B2-950D-E7840B438892}"/>
              </a:ext>
            </a:extLst>
          </p:cNvPr>
          <p:cNvSpPr/>
          <p:nvPr userDrawn="1"/>
        </p:nvSpPr>
        <p:spPr>
          <a:xfrm>
            <a:off x="0" y="1474490"/>
            <a:ext cx="12192000" cy="390902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标题 19"/>
          <p:cNvSpPr>
            <a:spLocks noGrp="1"/>
          </p:cNvSpPr>
          <p:nvPr userDrawn="1">
            <p:ph type="title"/>
          </p:nvPr>
        </p:nvSpPr>
        <p:spPr>
          <a:xfrm>
            <a:off x="6197600" y="3024867"/>
            <a:ext cx="5321772" cy="895350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zh-CN" altLang="en-US" dirty="0"/>
          </a:p>
        </p:txBody>
      </p:sp>
      <p:sp>
        <p:nvSpPr>
          <p:cNvPr id="21" name="文本占位符 20"/>
          <p:cNvSpPr>
            <a:spLocks noGrp="1"/>
          </p:cNvSpPr>
          <p:nvPr userDrawn="1">
            <p:ph type="body" idx="1"/>
          </p:nvPr>
        </p:nvSpPr>
        <p:spPr>
          <a:xfrm>
            <a:off x="6198716" y="3920217"/>
            <a:ext cx="5321772" cy="1015623"/>
          </a:xfrm>
        </p:spPr>
        <p:txBody>
          <a:bodyPr anchor="t">
            <a:norm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100">
                <a:solidFill>
                  <a:schemeClr val="bg1"/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95EBB5FF-4090-434E-9846-529BD1F13D16}"/>
              </a:ext>
            </a:extLst>
          </p:cNvPr>
          <p:cNvGrpSpPr/>
          <p:nvPr userDrawn="1"/>
        </p:nvGrpSpPr>
        <p:grpSpPr>
          <a:xfrm>
            <a:off x="2" y="1534795"/>
            <a:ext cx="5514509" cy="3909022"/>
            <a:chOff x="0" y="1273926"/>
            <a:chExt cx="8026347" cy="5689567"/>
          </a:xfrm>
        </p:grpSpPr>
        <p:sp>
          <p:nvSpPr>
            <p:cNvPr id="9" name="isḻíḑe">
              <a:extLst>
                <a:ext uri="{FF2B5EF4-FFF2-40B4-BE49-F238E27FC236}">
                  <a16:creationId xmlns:a16="http://schemas.microsoft.com/office/drawing/2014/main" xmlns="" id="{A4C2785F-5631-4A76-B2BC-337A0ED3BA34}"/>
                </a:ext>
              </a:extLst>
            </p:cNvPr>
            <p:cNvSpPr/>
            <p:nvPr userDrawn="1"/>
          </p:nvSpPr>
          <p:spPr>
            <a:xfrm>
              <a:off x="0" y="1360369"/>
              <a:ext cx="8026347" cy="5603124"/>
            </a:xfrm>
            <a:custGeom>
              <a:avLst/>
              <a:gdLst>
                <a:gd name="connsiteX0" fmla="*/ 0 w 8686800"/>
                <a:gd name="connsiteY0" fmla="*/ 4019550 h 5372100"/>
                <a:gd name="connsiteX1" fmla="*/ 3943350 w 8686800"/>
                <a:gd name="connsiteY1" fmla="*/ 0 h 5372100"/>
                <a:gd name="connsiteX2" fmla="*/ 7353300 w 8686800"/>
                <a:gd name="connsiteY2" fmla="*/ 3524250 h 5372100"/>
                <a:gd name="connsiteX3" fmla="*/ 8686800 w 8686800"/>
                <a:gd name="connsiteY3" fmla="*/ 5372100 h 5372100"/>
                <a:gd name="connsiteX4" fmla="*/ 38100 w 8686800"/>
                <a:gd name="connsiteY4" fmla="*/ 5372100 h 5372100"/>
                <a:gd name="connsiteX5" fmla="*/ 0 w 8686800"/>
                <a:gd name="connsiteY5" fmla="*/ 4019550 h 5372100"/>
                <a:gd name="connsiteX0" fmla="*/ 165100 w 8648700"/>
                <a:gd name="connsiteY0" fmla="*/ 3830961 h 5372100"/>
                <a:gd name="connsiteX1" fmla="*/ 3905250 w 8648700"/>
                <a:gd name="connsiteY1" fmla="*/ 0 h 5372100"/>
                <a:gd name="connsiteX2" fmla="*/ 7315200 w 8648700"/>
                <a:gd name="connsiteY2" fmla="*/ 3524250 h 5372100"/>
                <a:gd name="connsiteX3" fmla="*/ 8648700 w 8648700"/>
                <a:gd name="connsiteY3" fmla="*/ 5372100 h 5372100"/>
                <a:gd name="connsiteX4" fmla="*/ 0 w 8648700"/>
                <a:gd name="connsiteY4" fmla="*/ 5372100 h 5372100"/>
                <a:gd name="connsiteX5" fmla="*/ 165100 w 8648700"/>
                <a:gd name="connsiteY5" fmla="*/ 3830961 h 5372100"/>
                <a:gd name="connsiteX0" fmla="*/ 0 w 8483600"/>
                <a:gd name="connsiteY0" fmla="*/ 3830961 h 5386607"/>
                <a:gd name="connsiteX1" fmla="*/ 3740150 w 8483600"/>
                <a:gd name="connsiteY1" fmla="*/ 0 h 5386607"/>
                <a:gd name="connsiteX2" fmla="*/ 7150100 w 8483600"/>
                <a:gd name="connsiteY2" fmla="*/ 3524250 h 5386607"/>
                <a:gd name="connsiteX3" fmla="*/ 8483600 w 8483600"/>
                <a:gd name="connsiteY3" fmla="*/ 5372100 h 5386607"/>
                <a:gd name="connsiteX4" fmla="*/ 23586 w 8483600"/>
                <a:gd name="connsiteY4" fmla="*/ 5386607 h 5386607"/>
                <a:gd name="connsiteX5" fmla="*/ 0 w 8483600"/>
                <a:gd name="connsiteY5" fmla="*/ 3830961 h 5386607"/>
                <a:gd name="connsiteX0" fmla="*/ 5442 w 8460014"/>
                <a:gd name="connsiteY0" fmla="*/ 3816455 h 5386607"/>
                <a:gd name="connsiteX1" fmla="*/ 3716564 w 8460014"/>
                <a:gd name="connsiteY1" fmla="*/ 0 h 5386607"/>
                <a:gd name="connsiteX2" fmla="*/ 7126514 w 8460014"/>
                <a:gd name="connsiteY2" fmla="*/ 3524250 h 5386607"/>
                <a:gd name="connsiteX3" fmla="*/ 8460014 w 8460014"/>
                <a:gd name="connsiteY3" fmla="*/ 5372100 h 5386607"/>
                <a:gd name="connsiteX4" fmla="*/ 0 w 8460014"/>
                <a:gd name="connsiteY4" fmla="*/ 5386607 h 5386607"/>
                <a:gd name="connsiteX5" fmla="*/ 5442 w 8460014"/>
                <a:gd name="connsiteY5" fmla="*/ 3816455 h 5386607"/>
                <a:gd name="connsiteX0" fmla="*/ 5442 w 8460014"/>
                <a:gd name="connsiteY0" fmla="*/ 3816455 h 5386607"/>
                <a:gd name="connsiteX1" fmla="*/ 3571188 w 8460014"/>
                <a:gd name="connsiteY1" fmla="*/ 134009 h 5386607"/>
                <a:gd name="connsiteX2" fmla="*/ 3716564 w 8460014"/>
                <a:gd name="connsiteY2" fmla="*/ 0 h 5386607"/>
                <a:gd name="connsiteX3" fmla="*/ 7126514 w 8460014"/>
                <a:gd name="connsiteY3" fmla="*/ 3524250 h 5386607"/>
                <a:gd name="connsiteX4" fmla="*/ 8460014 w 8460014"/>
                <a:gd name="connsiteY4" fmla="*/ 5372100 h 5386607"/>
                <a:gd name="connsiteX5" fmla="*/ 0 w 8460014"/>
                <a:gd name="connsiteY5" fmla="*/ 5386607 h 5386607"/>
                <a:gd name="connsiteX6" fmla="*/ 5442 w 8460014"/>
                <a:gd name="connsiteY6" fmla="*/ 3816455 h 5386607"/>
                <a:gd name="connsiteX0" fmla="*/ 5442 w 8460014"/>
                <a:gd name="connsiteY0" fmla="*/ 3816455 h 5386607"/>
                <a:gd name="connsiteX1" fmla="*/ 3571188 w 8460014"/>
                <a:gd name="connsiteY1" fmla="*/ 134009 h 5386607"/>
                <a:gd name="connsiteX2" fmla="*/ 3716564 w 8460014"/>
                <a:gd name="connsiteY2" fmla="*/ 0 h 5386607"/>
                <a:gd name="connsiteX3" fmla="*/ 3815963 w 8460014"/>
                <a:gd name="connsiteY3" fmla="*/ 134009 h 5386607"/>
                <a:gd name="connsiteX4" fmla="*/ 7126514 w 8460014"/>
                <a:gd name="connsiteY4" fmla="*/ 3524250 h 5386607"/>
                <a:gd name="connsiteX5" fmla="*/ 8460014 w 8460014"/>
                <a:gd name="connsiteY5" fmla="*/ 5372100 h 5386607"/>
                <a:gd name="connsiteX6" fmla="*/ 0 w 8460014"/>
                <a:gd name="connsiteY6" fmla="*/ 5386607 h 5386607"/>
                <a:gd name="connsiteX7" fmla="*/ 5442 w 8460014"/>
                <a:gd name="connsiteY7" fmla="*/ 3816455 h 5386607"/>
                <a:gd name="connsiteX0" fmla="*/ 5442 w 8460014"/>
                <a:gd name="connsiteY0" fmla="*/ 4004623 h 5574775"/>
                <a:gd name="connsiteX1" fmla="*/ 3571188 w 8460014"/>
                <a:gd name="connsiteY1" fmla="*/ 322177 h 5574775"/>
                <a:gd name="connsiteX2" fmla="*/ 3716564 w 8460014"/>
                <a:gd name="connsiteY2" fmla="*/ 188168 h 5574775"/>
                <a:gd name="connsiteX3" fmla="*/ 3815963 w 8460014"/>
                <a:gd name="connsiteY3" fmla="*/ 322177 h 5574775"/>
                <a:gd name="connsiteX4" fmla="*/ 7126514 w 8460014"/>
                <a:gd name="connsiteY4" fmla="*/ 3712418 h 5574775"/>
                <a:gd name="connsiteX5" fmla="*/ 8460014 w 8460014"/>
                <a:gd name="connsiteY5" fmla="*/ 5560268 h 5574775"/>
                <a:gd name="connsiteX6" fmla="*/ 0 w 8460014"/>
                <a:gd name="connsiteY6" fmla="*/ 5574775 h 5574775"/>
                <a:gd name="connsiteX7" fmla="*/ 5442 w 8460014"/>
                <a:gd name="connsiteY7" fmla="*/ 4004623 h 5574775"/>
                <a:gd name="connsiteX0" fmla="*/ 5442 w 8460014"/>
                <a:gd name="connsiteY0" fmla="*/ 4124677 h 5694829"/>
                <a:gd name="connsiteX1" fmla="*/ 3571188 w 8460014"/>
                <a:gd name="connsiteY1" fmla="*/ 442231 h 5694829"/>
                <a:gd name="connsiteX2" fmla="*/ 3815963 w 8460014"/>
                <a:gd name="connsiteY2" fmla="*/ 442231 h 5694829"/>
                <a:gd name="connsiteX3" fmla="*/ 7126514 w 8460014"/>
                <a:gd name="connsiteY3" fmla="*/ 3832472 h 5694829"/>
                <a:gd name="connsiteX4" fmla="*/ 8460014 w 8460014"/>
                <a:gd name="connsiteY4" fmla="*/ 5680322 h 5694829"/>
                <a:gd name="connsiteX5" fmla="*/ 0 w 8460014"/>
                <a:gd name="connsiteY5" fmla="*/ 5694829 h 5694829"/>
                <a:gd name="connsiteX6" fmla="*/ 5442 w 8460014"/>
                <a:gd name="connsiteY6" fmla="*/ 4124677 h 5694829"/>
                <a:gd name="connsiteX0" fmla="*/ 5442 w 8460014"/>
                <a:gd name="connsiteY0" fmla="*/ 4023382 h 5593534"/>
                <a:gd name="connsiteX1" fmla="*/ 3571188 w 8460014"/>
                <a:gd name="connsiteY1" fmla="*/ 340936 h 5593534"/>
                <a:gd name="connsiteX2" fmla="*/ 4076037 w 8460014"/>
                <a:gd name="connsiteY2" fmla="*/ 588338 h 5593534"/>
                <a:gd name="connsiteX3" fmla="*/ 7126514 w 8460014"/>
                <a:gd name="connsiteY3" fmla="*/ 3731177 h 5593534"/>
                <a:gd name="connsiteX4" fmla="*/ 8460014 w 8460014"/>
                <a:gd name="connsiteY4" fmla="*/ 5579027 h 5593534"/>
                <a:gd name="connsiteX5" fmla="*/ 0 w 8460014"/>
                <a:gd name="connsiteY5" fmla="*/ 5593534 h 5593534"/>
                <a:gd name="connsiteX6" fmla="*/ 5442 w 8460014"/>
                <a:gd name="connsiteY6" fmla="*/ 4023382 h 5593534"/>
                <a:gd name="connsiteX0" fmla="*/ 5442 w 8460014"/>
                <a:gd name="connsiteY0" fmla="*/ 3779134 h 5349286"/>
                <a:gd name="connsiteX1" fmla="*/ 3096934 w 8460014"/>
                <a:gd name="connsiteY1" fmla="*/ 564004 h 5349286"/>
                <a:gd name="connsiteX2" fmla="*/ 4076037 w 8460014"/>
                <a:gd name="connsiteY2" fmla="*/ 344090 h 5349286"/>
                <a:gd name="connsiteX3" fmla="*/ 7126514 w 8460014"/>
                <a:gd name="connsiteY3" fmla="*/ 3486929 h 5349286"/>
                <a:gd name="connsiteX4" fmla="*/ 8460014 w 8460014"/>
                <a:gd name="connsiteY4" fmla="*/ 5334779 h 5349286"/>
                <a:gd name="connsiteX5" fmla="*/ 0 w 8460014"/>
                <a:gd name="connsiteY5" fmla="*/ 5349286 h 5349286"/>
                <a:gd name="connsiteX6" fmla="*/ 5442 w 8460014"/>
                <a:gd name="connsiteY6" fmla="*/ 3779134 h 5349286"/>
                <a:gd name="connsiteX0" fmla="*/ 5442 w 8460014"/>
                <a:gd name="connsiteY0" fmla="*/ 3728509 h 5298661"/>
                <a:gd name="connsiteX1" fmla="*/ 3096934 w 8460014"/>
                <a:gd name="connsiteY1" fmla="*/ 513379 h 5298661"/>
                <a:gd name="connsiteX2" fmla="*/ 4076037 w 8460014"/>
                <a:gd name="connsiteY2" fmla="*/ 293465 h 5298661"/>
                <a:gd name="connsiteX3" fmla="*/ 7126514 w 8460014"/>
                <a:gd name="connsiteY3" fmla="*/ 3436304 h 5298661"/>
                <a:gd name="connsiteX4" fmla="*/ 8460014 w 8460014"/>
                <a:gd name="connsiteY4" fmla="*/ 5284154 h 5298661"/>
                <a:gd name="connsiteX5" fmla="*/ 0 w 8460014"/>
                <a:gd name="connsiteY5" fmla="*/ 5298661 h 5298661"/>
                <a:gd name="connsiteX6" fmla="*/ 5442 w 8460014"/>
                <a:gd name="connsiteY6" fmla="*/ 3728509 h 5298661"/>
                <a:gd name="connsiteX0" fmla="*/ 5442 w 8460014"/>
                <a:gd name="connsiteY0" fmla="*/ 3607078 h 5177230"/>
                <a:gd name="connsiteX1" fmla="*/ 3096934 w 8460014"/>
                <a:gd name="connsiteY1" fmla="*/ 391948 h 5177230"/>
                <a:gd name="connsiteX2" fmla="*/ 4244320 w 8460014"/>
                <a:gd name="connsiteY2" fmla="*/ 364458 h 5177230"/>
                <a:gd name="connsiteX3" fmla="*/ 7126514 w 8460014"/>
                <a:gd name="connsiteY3" fmla="*/ 3314873 h 5177230"/>
                <a:gd name="connsiteX4" fmla="*/ 8460014 w 8460014"/>
                <a:gd name="connsiteY4" fmla="*/ 5162723 h 5177230"/>
                <a:gd name="connsiteX5" fmla="*/ 0 w 8460014"/>
                <a:gd name="connsiteY5" fmla="*/ 5177230 h 5177230"/>
                <a:gd name="connsiteX6" fmla="*/ 5442 w 8460014"/>
                <a:gd name="connsiteY6" fmla="*/ 3607078 h 5177230"/>
                <a:gd name="connsiteX0" fmla="*/ 5442 w 8460014"/>
                <a:gd name="connsiteY0" fmla="*/ 3660701 h 5230853"/>
                <a:gd name="connsiteX1" fmla="*/ 3096934 w 8460014"/>
                <a:gd name="connsiteY1" fmla="*/ 445571 h 5230853"/>
                <a:gd name="connsiteX2" fmla="*/ 4244320 w 8460014"/>
                <a:gd name="connsiteY2" fmla="*/ 418081 h 5230853"/>
                <a:gd name="connsiteX3" fmla="*/ 7126514 w 8460014"/>
                <a:gd name="connsiteY3" fmla="*/ 3368496 h 5230853"/>
                <a:gd name="connsiteX4" fmla="*/ 8460014 w 8460014"/>
                <a:gd name="connsiteY4" fmla="*/ 5216346 h 5230853"/>
                <a:gd name="connsiteX5" fmla="*/ 0 w 8460014"/>
                <a:gd name="connsiteY5" fmla="*/ 5230853 h 5230853"/>
                <a:gd name="connsiteX6" fmla="*/ 5442 w 8460014"/>
                <a:gd name="connsiteY6" fmla="*/ 3660701 h 5230853"/>
                <a:gd name="connsiteX0" fmla="*/ 5442 w 8460014"/>
                <a:gd name="connsiteY0" fmla="*/ 3660701 h 5230853"/>
                <a:gd name="connsiteX1" fmla="*/ 3096934 w 8460014"/>
                <a:gd name="connsiteY1" fmla="*/ 445571 h 5230853"/>
                <a:gd name="connsiteX2" fmla="*/ 4244320 w 8460014"/>
                <a:gd name="connsiteY2" fmla="*/ 418081 h 5230853"/>
                <a:gd name="connsiteX3" fmla="*/ 7126514 w 8460014"/>
                <a:gd name="connsiteY3" fmla="*/ 3368496 h 5230853"/>
                <a:gd name="connsiteX4" fmla="*/ 8460014 w 8460014"/>
                <a:gd name="connsiteY4" fmla="*/ 5216346 h 5230853"/>
                <a:gd name="connsiteX5" fmla="*/ 0 w 8460014"/>
                <a:gd name="connsiteY5" fmla="*/ 5230853 h 5230853"/>
                <a:gd name="connsiteX6" fmla="*/ 5442 w 8460014"/>
                <a:gd name="connsiteY6" fmla="*/ 3660701 h 5230853"/>
                <a:gd name="connsiteX0" fmla="*/ 5442 w 8460014"/>
                <a:gd name="connsiteY0" fmla="*/ 3665795 h 5235947"/>
                <a:gd name="connsiteX1" fmla="*/ 3096934 w 8460014"/>
                <a:gd name="connsiteY1" fmla="*/ 450665 h 5235947"/>
                <a:gd name="connsiteX2" fmla="*/ 4244320 w 8460014"/>
                <a:gd name="connsiteY2" fmla="*/ 423175 h 5235947"/>
                <a:gd name="connsiteX3" fmla="*/ 7126514 w 8460014"/>
                <a:gd name="connsiteY3" fmla="*/ 3373590 h 5235947"/>
                <a:gd name="connsiteX4" fmla="*/ 8460014 w 8460014"/>
                <a:gd name="connsiteY4" fmla="*/ 5221440 h 5235947"/>
                <a:gd name="connsiteX5" fmla="*/ 0 w 8460014"/>
                <a:gd name="connsiteY5" fmla="*/ 5235947 h 5235947"/>
                <a:gd name="connsiteX6" fmla="*/ 5442 w 8460014"/>
                <a:gd name="connsiteY6" fmla="*/ 3665795 h 5235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60014" h="5235947">
                  <a:moveTo>
                    <a:pt x="5442" y="3665795"/>
                  </a:moveTo>
                  <a:lnTo>
                    <a:pt x="3096934" y="450665"/>
                  </a:lnTo>
                  <a:cubicBezTo>
                    <a:pt x="3777917" y="-149331"/>
                    <a:pt x="3651766" y="-141865"/>
                    <a:pt x="4244320" y="423175"/>
                  </a:cubicBezTo>
                  <a:lnTo>
                    <a:pt x="7126514" y="3373590"/>
                  </a:lnTo>
                  <a:lnTo>
                    <a:pt x="8460014" y="5221440"/>
                  </a:lnTo>
                  <a:lnTo>
                    <a:pt x="0" y="5235947"/>
                  </a:lnTo>
                  <a:lnTo>
                    <a:pt x="5442" y="36657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" name="图片 9" descr="图片包含 建筑, 钟表, 塔, 黑色&#10;&#10;描述已自动生成">
              <a:extLst>
                <a:ext uri="{FF2B5EF4-FFF2-40B4-BE49-F238E27FC236}">
                  <a16:creationId xmlns:a16="http://schemas.microsoft.com/office/drawing/2014/main" xmlns="" id="{90EE1FC7-DD4F-41B7-B540-AC5B219844D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 cstate="print">
              <a:biLevel thresh="25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37" t="17407" r="23300" b="-141"/>
            <a:stretch/>
          </p:blipFill>
          <p:spPr>
            <a:xfrm>
              <a:off x="0" y="1273926"/>
              <a:ext cx="7734300" cy="56031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533342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9888B6D7-9D3F-49D7-BACE-73A9D1149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7AC997A4-1DD8-4731-B9FD-42398A20F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请在插入菜单</a:t>
            </a:r>
            <a:r>
              <a:rPr lang="en-US" altLang="zh-CN"/>
              <a:t>—</a:t>
            </a:r>
            <a:r>
              <a:rPr lang="zh-CN" altLang="en-US"/>
              <a:t>页眉和页脚中修改此文本</a:t>
            </a:r>
            <a:endParaRPr lang="zh-CN" altLang="en-US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DBA9825E-1876-42AD-ABCF-E0E100F35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标题 5">
            <a:extLst>
              <a:ext uri="{FF2B5EF4-FFF2-40B4-BE49-F238E27FC236}">
                <a16:creationId xmlns:a16="http://schemas.microsoft.com/office/drawing/2014/main" xmlns="" id="{D124F9DB-C87A-423F-9657-38C7A29014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8" name="内容占位符 7">
            <a:extLst>
              <a:ext uri="{FF2B5EF4-FFF2-40B4-BE49-F238E27FC236}">
                <a16:creationId xmlns:a16="http://schemas.microsoft.com/office/drawing/2014/main" xmlns="" id="{2070191C-4093-409C-8FD5-7369A79637A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69925" y="1130299"/>
            <a:ext cx="10850563" cy="500697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zh-CN" dirty="0"/>
              <a:t>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77593400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userDrawn="1">
  <p:cSld name="仅标题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21C7A1C-3684-4AAF-A408-C63B6CB6410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to edit Master title style</a:t>
            </a:r>
            <a:endParaRPr 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8986EA5F-D77D-4318-90E9-C04AA8ADC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00832621-D9D9-445E-BFF9-F8348FA1E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/>
              <a:t>请在插入菜单</a:t>
            </a:r>
            <a:r>
              <a:rPr lang="en-US" altLang="zh-CN"/>
              <a:t>—</a:t>
            </a:r>
            <a:r>
              <a:rPr lang="zh-CN" altLang="en-US"/>
              <a:t>页眉和页脚中修改此文本</a:t>
            </a:r>
            <a:endParaRPr lang="zh-CN" altLang="en-US" dirty="0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371151B-F790-4A9F-962F-B8718A956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4176218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7728624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ṣļîḑe">
            <a:extLst>
              <a:ext uri="{FF2B5EF4-FFF2-40B4-BE49-F238E27FC236}">
                <a16:creationId xmlns:a16="http://schemas.microsoft.com/office/drawing/2014/main" xmlns="" id="{31B96F2C-9B46-42D1-9F6F-6A1DB40FA59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îsļíḋê">
            <a:extLst>
              <a:ext uri="{FF2B5EF4-FFF2-40B4-BE49-F238E27FC236}">
                <a16:creationId xmlns:a16="http://schemas.microsoft.com/office/drawing/2014/main" xmlns="" id="{2C90F1DD-08C7-4E3A-B385-0492CD952FFA}"/>
              </a:ext>
            </a:extLst>
          </p:cNvPr>
          <p:cNvSpPr txBox="1"/>
          <p:nvPr userDrawn="1"/>
        </p:nvSpPr>
        <p:spPr>
          <a:xfrm>
            <a:off x="5553787" y="414204"/>
            <a:ext cx="5965113" cy="248834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9600" dirty="0">
                <a:solidFill>
                  <a:schemeClr val="accent4">
                    <a:lumMod val="20000"/>
                    <a:lumOff val="80000"/>
                    <a:alpha val="25000"/>
                  </a:schemeClr>
                </a:solidFill>
                <a:latin typeface="Impact" panose="020B0806030902050204" pitchFamily="34" charset="0"/>
              </a:rPr>
              <a:t>2020</a:t>
            </a:r>
            <a:endParaRPr lang="zh-CN" altLang="en-US" sz="9600" dirty="0">
              <a:solidFill>
                <a:schemeClr val="accent4">
                  <a:lumMod val="20000"/>
                  <a:lumOff val="80000"/>
                  <a:alpha val="25000"/>
                </a:schemeClr>
              </a:solidFill>
              <a:latin typeface="Impact" panose="020B0806030902050204" pitchFamily="34" charset="0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C0815B72-3587-4CF9-8512-294F8A52A70B}"/>
              </a:ext>
            </a:extLst>
          </p:cNvPr>
          <p:cNvGrpSpPr/>
          <p:nvPr userDrawn="1"/>
        </p:nvGrpSpPr>
        <p:grpSpPr>
          <a:xfrm flipH="1">
            <a:off x="4165653" y="1273926"/>
            <a:ext cx="8026347" cy="5603124"/>
            <a:chOff x="4165653" y="1273926"/>
            <a:chExt cx="8026347" cy="5603124"/>
          </a:xfrm>
        </p:grpSpPr>
        <p:sp>
          <p:nvSpPr>
            <p:cNvPr id="8" name="îṣļiḑé">
              <a:extLst>
                <a:ext uri="{FF2B5EF4-FFF2-40B4-BE49-F238E27FC236}">
                  <a16:creationId xmlns:a16="http://schemas.microsoft.com/office/drawing/2014/main" xmlns="" id="{BDD43529-F482-4146-9D18-E36654688F45}"/>
                </a:ext>
              </a:extLst>
            </p:cNvPr>
            <p:cNvSpPr/>
            <p:nvPr userDrawn="1"/>
          </p:nvSpPr>
          <p:spPr>
            <a:xfrm>
              <a:off x="4165653" y="1347885"/>
              <a:ext cx="8026347" cy="5529165"/>
            </a:xfrm>
            <a:custGeom>
              <a:avLst/>
              <a:gdLst>
                <a:gd name="connsiteX0" fmla="*/ 0 w 8686800"/>
                <a:gd name="connsiteY0" fmla="*/ 4019550 h 5372100"/>
                <a:gd name="connsiteX1" fmla="*/ 3943350 w 8686800"/>
                <a:gd name="connsiteY1" fmla="*/ 0 h 5372100"/>
                <a:gd name="connsiteX2" fmla="*/ 7353300 w 8686800"/>
                <a:gd name="connsiteY2" fmla="*/ 3524250 h 5372100"/>
                <a:gd name="connsiteX3" fmla="*/ 8686800 w 8686800"/>
                <a:gd name="connsiteY3" fmla="*/ 5372100 h 5372100"/>
                <a:gd name="connsiteX4" fmla="*/ 38100 w 8686800"/>
                <a:gd name="connsiteY4" fmla="*/ 5372100 h 5372100"/>
                <a:gd name="connsiteX5" fmla="*/ 0 w 8686800"/>
                <a:gd name="connsiteY5" fmla="*/ 4019550 h 5372100"/>
                <a:gd name="connsiteX0" fmla="*/ 165100 w 8648700"/>
                <a:gd name="connsiteY0" fmla="*/ 3830961 h 5372100"/>
                <a:gd name="connsiteX1" fmla="*/ 3905250 w 8648700"/>
                <a:gd name="connsiteY1" fmla="*/ 0 h 5372100"/>
                <a:gd name="connsiteX2" fmla="*/ 7315200 w 8648700"/>
                <a:gd name="connsiteY2" fmla="*/ 3524250 h 5372100"/>
                <a:gd name="connsiteX3" fmla="*/ 8648700 w 8648700"/>
                <a:gd name="connsiteY3" fmla="*/ 5372100 h 5372100"/>
                <a:gd name="connsiteX4" fmla="*/ 0 w 8648700"/>
                <a:gd name="connsiteY4" fmla="*/ 5372100 h 5372100"/>
                <a:gd name="connsiteX5" fmla="*/ 165100 w 8648700"/>
                <a:gd name="connsiteY5" fmla="*/ 3830961 h 5372100"/>
                <a:gd name="connsiteX0" fmla="*/ 0 w 8483600"/>
                <a:gd name="connsiteY0" fmla="*/ 3830961 h 5386607"/>
                <a:gd name="connsiteX1" fmla="*/ 3740150 w 8483600"/>
                <a:gd name="connsiteY1" fmla="*/ 0 h 5386607"/>
                <a:gd name="connsiteX2" fmla="*/ 7150100 w 8483600"/>
                <a:gd name="connsiteY2" fmla="*/ 3524250 h 5386607"/>
                <a:gd name="connsiteX3" fmla="*/ 8483600 w 8483600"/>
                <a:gd name="connsiteY3" fmla="*/ 5372100 h 5386607"/>
                <a:gd name="connsiteX4" fmla="*/ 23586 w 8483600"/>
                <a:gd name="connsiteY4" fmla="*/ 5386607 h 5386607"/>
                <a:gd name="connsiteX5" fmla="*/ 0 w 8483600"/>
                <a:gd name="connsiteY5" fmla="*/ 3830961 h 5386607"/>
                <a:gd name="connsiteX0" fmla="*/ 5442 w 8460014"/>
                <a:gd name="connsiteY0" fmla="*/ 3816455 h 5386607"/>
                <a:gd name="connsiteX1" fmla="*/ 3716564 w 8460014"/>
                <a:gd name="connsiteY1" fmla="*/ 0 h 5386607"/>
                <a:gd name="connsiteX2" fmla="*/ 7126514 w 8460014"/>
                <a:gd name="connsiteY2" fmla="*/ 3524250 h 5386607"/>
                <a:gd name="connsiteX3" fmla="*/ 8460014 w 8460014"/>
                <a:gd name="connsiteY3" fmla="*/ 5372100 h 5386607"/>
                <a:gd name="connsiteX4" fmla="*/ 0 w 8460014"/>
                <a:gd name="connsiteY4" fmla="*/ 5386607 h 5386607"/>
                <a:gd name="connsiteX5" fmla="*/ 5442 w 8460014"/>
                <a:gd name="connsiteY5" fmla="*/ 3816455 h 5386607"/>
                <a:gd name="connsiteX0" fmla="*/ 5442 w 8460014"/>
                <a:gd name="connsiteY0" fmla="*/ 3816455 h 5386607"/>
                <a:gd name="connsiteX1" fmla="*/ 3571188 w 8460014"/>
                <a:gd name="connsiteY1" fmla="*/ 134009 h 5386607"/>
                <a:gd name="connsiteX2" fmla="*/ 3716564 w 8460014"/>
                <a:gd name="connsiteY2" fmla="*/ 0 h 5386607"/>
                <a:gd name="connsiteX3" fmla="*/ 7126514 w 8460014"/>
                <a:gd name="connsiteY3" fmla="*/ 3524250 h 5386607"/>
                <a:gd name="connsiteX4" fmla="*/ 8460014 w 8460014"/>
                <a:gd name="connsiteY4" fmla="*/ 5372100 h 5386607"/>
                <a:gd name="connsiteX5" fmla="*/ 0 w 8460014"/>
                <a:gd name="connsiteY5" fmla="*/ 5386607 h 5386607"/>
                <a:gd name="connsiteX6" fmla="*/ 5442 w 8460014"/>
                <a:gd name="connsiteY6" fmla="*/ 3816455 h 5386607"/>
                <a:gd name="connsiteX0" fmla="*/ 5442 w 8460014"/>
                <a:gd name="connsiteY0" fmla="*/ 3816455 h 5386607"/>
                <a:gd name="connsiteX1" fmla="*/ 3571188 w 8460014"/>
                <a:gd name="connsiteY1" fmla="*/ 134009 h 5386607"/>
                <a:gd name="connsiteX2" fmla="*/ 3716564 w 8460014"/>
                <a:gd name="connsiteY2" fmla="*/ 0 h 5386607"/>
                <a:gd name="connsiteX3" fmla="*/ 3815963 w 8460014"/>
                <a:gd name="connsiteY3" fmla="*/ 134009 h 5386607"/>
                <a:gd name="connsiteX4" fmla="*/ 7126514 w 8460014"/>
                <a:gd name="connsiteY4" fmla="*/ 3524250 h 5386607"/>
                <a:gd name="connsiteX5" fmla="*/ 8460014 w 8460014"/>
                <a:gd name="connsiteY5" fmla="*/ 5372100 h 5386607"/>
                <a:gd name="connsiteX6" fmla="*/ 0 w 8460014"/>
                <a:gd name="connsiteY6" fmla="*/ 5386607 h 5386607"/>
                <a:gd name="connsiteX7" fmla="*/ 5442 w 8460014"/>
                <a:gd name="connsiteY7" fmla="*/ 3816455 h 5386607"/>
                <a:gd name="connsiteX0" fmla="*/ 5442 w 8460014"/>
                <a:gd name="connsiteY0" fmla="*/ 4004623 h 5574775"/>
                <a:gd name="connsiteX1" fmla="*/ 3571188 w 8460014"/>
                <a:gd name="connsiteY1" fmla="*/ 322177 h 5574775"/>
                <a:gd name="connsiteX2" fmla="*/ 3716564 w 8460014"/>
                <a:gd name="connsiteY2" fmla="*/ 188168 h 5574775"/>
                <a:gd name="connsiteX3" fmla="*/ 3815963 w 8460014"/>
                <a:gd name="connsiteY3" fmla="*/ 322177 h 5574775"/>
                <a:gd name="connsiteX4" fmla="*/ 7126514 w 8460014"/>
                <a:gd name="connsiteY4" fmla="*/ 3712418 h 5574775"/>
                <a:gd name="connsiteX5" fmla="*/ 8460014 w 8460014"/>
                <a:gd name="connsiteY5" fmla="*/ 5560268 h 5574775"/>
                <a:gd name="connsiteX6" fmla="*/ 0 w 8460014"/>
                <a:gd name="connsiteY6" fmla="*/ 5574775 h 5574775"/>
                <a:gd name="connsiteX7" fmla="*/ 5442 w 8460014"/>
                <a:gd name="connsiteY7" fmla="*/ 4004623 h 5574775"/>
                <a:gd name="connsiteX0" fmla="*/ 5442 w 8460014"/>
                <a:gd name="connsiteY0" fmla="*/ 4124677 h 5694829"/>
                <a:gd name="connsiteX1" fmla="*/ 3571188 w 8460014"/>
                <a:gd name="connsiteY1" fmla="*/ 442231 h 5694829"/>
                <a:gd name="connsiteX2" fmla="*/ 3815963 w 8460014"/>
                <a:gd name="connsiteY2" fmla="*/ 442231 h 5694829"/>
                <a:gd name="connsiteX3" fmla="*/ 7126514 w 8460014"/>
                <a:gd name="connsiteY3" fmla="*/ 3832472 h 5694829"/>
                <a:gd name="connsiteX4" fmla="*/ 8460014 w 8460014"/>
                <a:gd name="connsiteY4" fmla="*/ 5680322 h 5694829"/>
                <a:gd name="connsiteX5" fmla="*/ 0 w 8460014"/>
                <a:gd name="connsiteY5" fmla="*/ 5694829 h 5694829"/>
                <a:gd name="connsiteX6" fmla="*/ 5442 w 8460014"/>
                <a:gd name="connsiteY6" fmla="*/ 4124677 h 5694829"/>
                <a:gd name="connsiteX0" fmla="*/ 5442 w 8460014"/>
                <a:gd name="connsiteY0" fmla="*/ 4023382 h 5593534"/>
                <a:gd name="connsiteX1" fmla="*/ 3571188 w 8460014"/>
                <a:gd name="connsiteY1" fmla="*/ 340936 h 5593534"/>
                <a:gd name="connsiteX2" fmla="*/ 4076037 w 8460014"/>
                <a:gd name="connsiteY2" fmla="*/ 588338 h 5593534"/>
                <a:gd name="connsiteX3" fmla="*/ 7126514 w 8460014"/>
                <a:gd name="connsiteY3" fmla="*/ 3731177 h 5593534"/>
                <a:gd name="connsiteX4" fmla="*/ 8460014 w 8460014"/>
                <a:gd name="connsiteY4" fmla="*/ 5579027 h 5593534"/>
                <a:gd name="connsiteX5" fmla="*/ 0 w 8460014"/>
                <a:gd name="connsiteY5" fmla="*/ 5593534 h 5593534"/>
                <a:gd name="connsiteX6" fmla="*/ 5442 w 8460014"/>
                <a:gd name="connsiteY6" fmla="*/ 4023382 h 5593534"/>
                <a:gd name="connsiteX0" fmla="*/ 5442 w 8460014"/>
                <a:gd name="connsiteY0" fmla="*/ 3779134 h 5349286"/>
                <a:gd name="connsiteX1" fmla="*/ 3096934 w 8460014"/>
                <a:gd name="connsiteY1" fmla="*/ 564004 h 5349286"/>
                <a:gd name="connsiteX2" fmla="*/ 4076037 w 8460014"/>
                <a:gd name="connsiteY2" fmla="*/ 344090 h 5349286"/>
                <a:gd name="connsiteX3" fmla="*/ 7126514 w 8460014"/>
                <a:gd name="connsiteY3" fmla="*/ 3486929 h 5349286"/>
                <a:gd name="connsiteX4" fmla="*/ 8460014 w 8460014"/>
                <a:gd name="connsiteY4" fmla="*/ 5334779 h 5349286"/>
                <a:gd name="connsiteX5" fmla="*/ 0 w 8460014"/>
                <a:gd name="connsiteY5" fmla="*/ 5349286 h 5349286"/>
                <a:gd name="connsiteX6" fmla="*/ 5442 w 8460014"/>
                <a:gd name="connsiteY6" fmla="*/ 3779134 h 5349286"/>
                <a:gd name="connsiteX0" fmla="*/ 5442 w 8460014"/>
                <a:gd name="connsiteY0" fmla="*/ 3728509 h 5298661"/>
                <a:gd name="connsiteX1" fmla="*/ 3096934 w 8460014"/>
                <a:gd name="connsiteY1" fmla="*/ 513379 h 5298661"/>
                <a:gd name="connsiteX2" fmla="*/ 4076037 w 8460014"/>
                <a:gd name="connsiteY2" fmla="*/ 293465 h 5298661"/>
                <a:gd name="connsiteX3" fmla="*/ 7126514 w 8460014"/>
                <a:gd name="connsiteY3" fmla="*/ 3436304 h 5298661"/>
                <a:gd name="connsiteX4" fmla="*/ 8460014 w 8460014"/>
                <a:gd name="connsiteY4" fmla="*/ 5284154 h 5298661"/>
                <a:gd name="connsiteX5" fmla="*/ 0 w 8460014"/>
                <a:gd name="connsiteY5" fmla="*/ 5298661 h 5298661"/>
                <a:gd name="connsiteX6" fmla="*/ 5442 w 8460014"/>
                <a:gd name="connsiteY6" fmla="*/ 3728509 h 5298661"/>
                <a:gd name="connsiteX0" fmla="*/ 5442 w 8460014"/>
                <a:gd name="connsiteY0" fmla="*/ 3607078 h 5177230"/>
                <a:gd name="connsiteX1" fmla="*/ 3096934 w 8460014"/>
                <a:gd name="connsiteY1" fmla="*/ 391948 h 5177230"/>
                <a:gd name="connsiteX2" fmla="*/ 4244320 w 8460014"/>
                <a:gd name="connsiteY2" fmla="*/ 364458 h 5177230"/>
                <a:gd name="connsiteX3" fmla="*/ 7126514 w 8460014"/>
                <a:gd name="connsiteY3" fmla="*/ 3314873 h 5177230"/>
                <a:gd name="connsiteX4" fmla="*/ 8460014 w 8460014"/>
                <a:gd name="connsiteY4" fmla="*/ 5162723 h 5177230"/>
                <a:gd name="connsiteX5" fmla="*/ 0 w 8460014"/>
                <a:gd name="connsiteY5" fmla="*/ 5177230 h 5177230"/>
                <a:gd name="connsiteX6" fmla="*/ 5442 w 8460014"/>
                <a:gd name="connsiteY6" fmla="*/ 3607078 h 5177230"/>
                <a:gd name="connsiteX0" fmla="*/ 5442 w 8460014"/>
                <a:gd name="connsiteY0" fmla="*/ 3660701 h 5230853"/>
                <a:gd name="connsiteX1" fmla="*/ 3096934 w 8460014"/>
                <a:gd name="connsiteY1" fmla="*/ 445571 h 5230853"/>
                <a:gd name="connsiteX2" fmla="*/ 4244320 w 8460014"/>
                <a:gd name="connsiteY2" fmla="*/ 418081 h 5230853"/>
                <a:gd name="connsiteX3" fmla="*/ 7126514 w 8460014"/>
                <a:gd name="connsiteY3" fmla="*/ 3368496 h 5230853"/>
                <a:gd name="connsiteX4" fmla="*/ 8460014 w 8460014"/>
                <a:gd name="connsiteY4" fmla="*/ 5216346 h 5230853"/>
                <a:gd name="connsiteX5" fmla="*/ 0 w 8460014"/>
                <a:gd name="connsiteY5" fmla="*/ 5230853 h 5230853"/>
                <a:gd name="connsiteX6" fmla="*/ 5442 w 8460014"/>
                <a:gd name="connsiteY6" fmla="*/ 3660701 h 5230853"/>
                <a:gd name="connsiteX0" fmla="*/ 5442 w 8460014"/>
                <a:gd name="connsiteY0" fmla="*/ 3660701 h 5230853"/>
                <a:gd name="connsiteX1" fmla="*/ 3096934 w 8460014"/>
                <a:gd name="connsiteY1" fmla="*/ 445571 h 5230853"/>
                <a:gd name="connsiteX2" fmla="*/ 4244320 w 8460014"/>
                <a:gd name="connsiteY2" fmla="*/ 418081 h 5230853"/>
                <a:gd name="connsiteX3" fmla="*/ 7126514 w 8460014"/>
                <a:gd name="connsiteY3" fmla="*/ 3368496 h 5230853"/>
                <a:gd name="connsiteX4" fmla="*/ 8460014 w 8460014"/>
                <a:gd name="connsiteY4" fmla="*/ 5216346 h 5230853"/>
                <a:gd name="connsiteX5" fmla="*/ 0 w 8460014"/>
                <a:gd name="connsiteY5" fmla="*/ 5230853 h 5230853"/>
                <a:gd name="connsiteX6" fmla="*/ 5442 w 8460014"/>
                <a:gd name="connsiteY6" fmla="*/ 3660701 h 5230853"/>
                <a:gd name="connsiteX0" fmla="*/ 5442 w 8460014"/>
                <a:gd name="connsiteY0" fmla="*/ 3665795 h 5235947"/>
                <a:gd name="connsiteX1" fmla="*/ 3096934 w 8460014"/>
                <a:gd name="connsiteY1" fmla="*/ 450665 h 5235947"/>
                <a:gd name="connsiteX2" fmla="*/ 4244320 w 8460014"/>
                <a:gd name="connsiteY2" fmla="*/ 423175 h 5235947"/>
                <a:gd name="connsiteX3" fmla="*/ 7126514 w 8460014"/>
                <a:gd name="connsiteY3" fmla="*/ 3373590 h 5235947"/>
                <a:gd name="connsiteX4" fmla="*/ 8460014 w 8460014"/>
                <a:gd name="connsiteY4" fmla="*/ 5221440 h 5235947"/>
                <a:gd name="connsiteX5" fmla="*/ 0 w 8460014"/>
                <a:gd name="connsiteY5" fmla="*/ 5235947 h 5235947"/>
                <a:gd name="connsiteX6" fmla="*/ 5442 w 8460014"/>
                <a:gd name="connsiteY6" fmla="*/ 3665795 h 5235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60014" h="5235947">
                  <a:moveTo>
                    <a:pt x="5442" y="3665795"/>
                  </a:moveTo>
                  <a:lnTo>
                    <a:pt x="3096934" y="450665"/>
                  </a:lnTo>
                  <a:cubicBezTo>
                    <a:pt x="3777917" y="-149331"/>
                    <a:pt x="3651766" y="-141865"/>
                    <a:pt x="4244320" y="423175"/>
                  </a:cubicBezTo>
                  <a:lnTo>
                    <a:pt x="7126514" y="3373590"/>
                  </a:lnTo>
                  <a:lnTo>
                    <a:pt x="8460014" y="5221440"/>
                  </a:lnTo>
                  <a:lnTo>
                    <a:pt x="0" y="5235947"/>
                  </a:lnTo>
                  <a:lnTo>
                    <a:pt x="5442" y="36657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" name="图片 8" descr="图片包含 建筑, 钟表, 塔, 黑色&#10;&#10;描述已自动生成">
              <a:extLst>
                <a:ext uri="{FF2B5EF4-FFF2-40B4-BE49-F238E27FC236}">
                  <a16:creationId xmlns:a16="http://schemas.microsoft.com/office/drawing/2014/main" xmlns="" id="{1F5A2640-0847-4C6A-BA00-B92BEC95F8FD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biLevel thresh="25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Texturize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37" t="17407" r="23300" b="-141"/>
            <a:stretch/>
          </p:blipFill>
          <p:spPr>
            <a:xfrm>
              <a:off x="4165653" y="1273926"/>
              <a:ext cx="7734300" cy="5603123"/>
            </a:xfrm>
            <a:prstGeom prst="rect">
              <a:avLst/>
            </a:prstGeom>
          </p:spPr>
        </p:pic>
      </p:grpSp>
      <p:sp>
        <p:nvSpPr>
          <p:cNvPr id="13" name="标题 12"/>
          <p:cNvSpPr>
            <a:spLocks noGrp="1"/>
          </p:cNvSpPr>
          <p:nvPr userDrawn="1">
            <p:ph type="ctrTitle" hasCustomPrompt="1"/>
          </p:nvPr>
        </p:nvSpPr>
        <p:spPr>
          <a:xfrm>
            <a:off x="673100" y="2162630"/>
            <a:ext cx="5031014" cy="2277600"/>
          </a:xfrm>
        </p:spPr>
        <p:txBody>
          <a:bodyPr anchor="b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Conclusion</a:t>
            </a:r>
            <a:endParaRPr lang="zh-CN" altLang="en-US" dirty="0"/>
          </a:p>
        </p:txBody>
      </p:sp>
      <p:sp>
        <p:nvSpPr>
          <p:cNvPr id="15" name="文本占位符 14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673100" y="5124956"/>
            <a:ext cx="4146548" cy="31087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l">
              <a:buNone/>
              <a:defRPr lang="zh-CN" altLang="en-US" sz="1400" smtClean="0">
                <a:solidFill>
                  <a:schemeClr val="bg1"/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marL="228589" marR="0" lvl="0" indent="-228589" fontAlgn="auto">
              <a:spcAft>
                <a:spcPts val="0"/>
              </a:spcAft>
              <a:buClrTx/>
              <a:buSzTx/>
              <a:tabLst/>
            </a:pPr>
            <a:r>
              <a:rPr lang="en-US" altLang="zh-CN" dirty="0"/>
              <a:t>Data</a:t>
            </a:r>
          </a:p>
        </p:txBody>
      </p:sp>
      <p:sp>
        <p:nvSpPr>
          <p:cNvPr id="6" name="文本占位符 5">
            <a:extLst>
              <a:ext uri="{FF2B5EF4-FFF2-40B4-BE49-F238E27FC236}">
                <a16:creationId xmlns:a16="http://schemas.microsoft.com/office/drawing/2014/main" xmlns="" id="{05EBDA4F-7210-4CAE-8333-80DB24212E7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73102" y="4828685"/>
            <a:ext cx="4146548" cy="296271"/>
          </a:xfrm>
        </p:spPr>
        <p:txBody>
          <a:bodyPr vert="horz" anchor="ctr">
            <a:noAutofit/>
          </a:bodyPr>
          <a:lstStyle>
            <a:lvl1pPr marL="0" indent="0" algn="l">
              <a:buNone/>
              <a:defRPr sz="1400" b="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3" indent="0">
              <a:buNone/>
              <a:defRPr/>
            </a:lvl3pPr>
            <a:lvl4pPr marL="1371531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altLang="zh-CN" dirty="0"/>
              <a:t>Signature</a:t>
            </a:r>
          </a:p>
        </p:txBody>
      </p:sp>
    </p:spTree>
    <p:extLst>
      <p:ext uri="{BB962C8B-B14F-4D97-AF65-F5344CB8AC3E}">
        <p14:creationId xmlns:p14="http://schemas.microsoft.com/office/powerpoint/2010/main" val="23786584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69924" y="1"/>
            <a:ext cx="10850563" cy="10286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9924" y="1123950"/>
            <a:ext cx="10850563" cy="5019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zh-CN" altLang="en-US" dirty="0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669924" y="1028700"/>
            <a:ext cx="10850563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日期占位符 7">
            <a:extLst>
              <a:ext uri="{FF2B5EF4-FFF2-40B4-BE49-F238E27FC236}">
                <a16:creationId xmlns:a16="http://schemas.microsoft.com/office/drawing/2014/main" xmlns="" id="{04388434-9949-479C-A9C3-67A953F6A9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01732" y="6240463"/>
            <a:ext cx="1388536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9" name="页脚占位符 8">
            <a:extLst>
              <a:ext uri="{FF2B5EF4-FFF2-40B4-BE49-F238E27FC236}">
                <a16:creationId xmlns:a16="http://schemas.microsoft.com/office/drawing/2014/main" xmlns="" id="{50A5656E-7A33-4865-A262-1F96263BAA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69924" y="6240463"/>
            <a:ext cx="4140201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zh-CN" altLang="en-US"/>
              <a:t>请在插入菜单</a:t>
            </a:r>
            <a:r>
              <a:rPr lang="en-US" altLang="zh-CN"/>
              <a:t>—</a:t>
            </a:r>
            <a:r>
              <a:rPr lang="zh-CN" altLang="en-US"/>
              <a:t>页眉和页脚中修改此文本</a:t>
            </a:r>
            <a:endParaRPr lang="zh-CN" altLang="en-US" dirty="0"/>
          </a:p>
        </p:txBody>
      </p:sp>
      <p:sp>
        <p:nvSpPr>
          <p:cNvPr id="10" name="灯片编号占位符 9">
            <a:extLst>
              <a:ext uri="{FF2B5EF4-FFF2-40B4-BE49-F238E27FC236}">
                <a16:creationId xmlns:a16="http://schemas.microsoft.com/office/drawing/2014/main" xmlns="" id="{5BF52F79-380E-4278-8B67-588AFE5840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599" y="6240463"/>
            <a:ext cx="2909888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027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1" r:id="rId2"/>
    <p:sldLayoutId id="2147483669" r:id="rId3"/>
    <p:sldLayoutId id="2147483662" r:id="rId4"/>
    <p:sldLayoutId id="2147483655" r:id="rId5"/>
    <p:sldLayoutId id="2147483661" r:id="rId6"/>
  </p:sldLayoutIdLst>
  <p:transition spd="slow">
    <p:fade/>
  </p:transition>
  <p:hf hd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422" userDrawn="1">
          <p15:clr>
            <a:srgbClr val="F26B43"/>
          </p15:clr>
        </p15:guide>
        <p15:guide id="2" pos="7257" userDrawn="1">
          <p15:clr>
            <a:srgbClr val="F26B43"/>
          </p15:clr>
        </p15:guide>
        <p15:guide id="3" orient="horz" pos="648" userDrawn="1">
          <p15:clr>
            <a:srgbClr val="F26B43"/>
          </p15:clr>
        </p15:guide>
        <p15:guide id="4" orient="horz" pos="712" userDrawn="1">
          <p15:clr>
            <a:srgbClr val="F26B43"/>
          </p15:clr>
        </p15:guide>
        <p15:guide id="5" orient="horz" pos="3931" userDrawn="1">
          <p15:clr>
            <a:srgbClr val="F26B43"/>
          </p15:clr>
        </p15:guide>
        <p15:guide id="6" orient="horz" pos="386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2.xml"/><Relationship Id="rId7" Type="http://schemas.openxmlformats.org/officeDocument/2006/relationships/audio" Target="../media/media1.wav"/><Relationship Id="rId12" Type="http://schemas.openxmlformats.org/officeDocument/2006/relationships/image" Target="../media/image4.png"/><Relationship Id="rId2" Type="http://schemas.openxmlformats.org/officeDocument/2006/relationships/vmlDrawing" Target="../drawings/vmlDrawing1.vml"/><Relationship Id="rId1" Type="http://schemas.openxmlformats.org/officeDocument/2006/relationships/themeOverride" Target="../theme/themeOverride1.xml"/><Relationship Id="rId6" Type="http://schemas.microsoft.com/office/2007/relationships/media" Target="../media/media1.wav"/><Relationship Id="rId11" Type="http://schemas.openxmlformats.org/officeDocument/2006/relationships/image" Target="../media/image3.emf"/><Relationship Id="rId5" Type="http://schemas.openxmlformats.org/officeDocument/2006/relationships/tags" Target="../tags/tag4.xml"/><Relationship Id="rId10" Type="http://schemas.openxmlformats.org/officeDocument/2006/relationships/oleObject" Target="../embeddings/oleObject1.bin"/><Relationship Id="rId4" Type="http://schemas.openxmlformats.org/officeDocument/2006/relationships/tags" Target="../tags/tag3.xml"/><Relationship Id="rId9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tags" Target="../tags/tag12.xml"/><Relationship Id="rId7" Type="http://schemas.openxmlformats.org/officeDocument/2006/relationships/notesSlide" Target="../notesSlides/notesSlide2.xml"/><Relationship Id="rId2" Type="http://schemas.openxmlformats.org/officeDocument/2006/relationships/vmlDrawing" Target="../drawings/vmlDrawing2.vml"/><Relationship Id="rId1" Type="http://schemas.openxmlformats.org/officeDocument/2006/relationships/themeOverride" Target="../theme/themeOverride3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iṧlíḑè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ïṧlidè" hidden="1">
            <a:extLst>
              <a:ext uri="{FF2B5EF4-FFF2-40B4-BE49-F238E27FC236}">
                <a16:creationId xmlns:a16="http://schemas.microsoft.com/office/drawing/2014/main" xmlns="" id="{3C326D0B-7DAB-41B6-8030-2E4A18CC949B}"/>
              </a:ext>
            </a:extLst>
          </p:cNvPr>
          <p:cNvGraphicFramePr>
            <a:graphicFrameLocks noChangeAspect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58408615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2" name="think-cell Slide" r:id="rId10" imgW="347" imgH="348" progId="TCLayout.ActiveDocument.1">
                  <p:embed/>
                </p:oleObj>
              </mc:Choice>
              <mc:Fallback>
                <p:oleObj name="think-cell Slide" r:id="rId10" imgW="347" imgH="348" progId="TCLayout.ActiveDocument.1">
                  <p:embed/>
                  <p:pic>
                    <p:nvPicPr>
                      <p:cNvPr id="3" name="íSļïḑè" hidden="1">
                        <a:extLst>
                          <a:ext uri="{FF2B5EF4-FFF2-40B4-BE49-F238E27FC236}">
                            <a16:creationId xmlns:a16="http://schemas.microsoft.com/office/drawing/2014/main" xmlns="" id="{3C326D0B-7DAB-41B6-8030-2E4A18CC949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íṡḻîḑè" hidden="1">
            <a:extLst>
              <a:ext uri="{FF2B5EF4-FFF2-40B4-BE49-F238E27FC236}">
                <a16:creationId xmlns:a16="http://schemas.microsoft.com/office/drawing/2014/main" xmlns="" id="{EC933494-1B63-4A32-964F-D05236799BAA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4000" b="1" dirty="0">
              <a:latin typeface="Arial" panose="020B0604020202020204" pitchFamily="34" charset="0"/>
              <a:ea typeface="微软雅黑" panose="020B0503020204020204" pitchFamily="34" charset="-122"/>
              <a:cs typeface="+mj-cs"/>
              <a:sym typeface="Arial" panose="020B0604020202020204" pitchFamily="34" charset="0"/>
            </a:endParaRPr>
          </a:p>
        </p:txBody>
      </p:sp>
      <p:sp>
        <p:nvSpPr>
          <p:cNvPr id="5" name="iş1iḍé"/>
          <p:cNvSpPr>
            <a:spLocks noGrp="1"/>
          </p:cNvSpPr>
          <p:nvPr>
            <p:ph type="subTitle" idx="1"/>
          </p:nvPr>
        </p:nvSpPr>
        <p:spPr>
          <a:xfrm>
            <a:off x="9050694" y="4061927"/>
            <a:ext cx="2749420" cy="597158"/>
          </a:xfrm>
          <a:solidFill>
            <a:schemeClr val="accent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US" altLang="zh-CN" sz="2000" b="1" dirty="0"/>
              <a:t>——</a:t>
            </a:r>
            <a:r>
              <a:rPr lang="zh-CN" altLang="en-US" sz="2000" b="1" dirty="0"/>
              <a:t>转行</a:t>
            </a:r>
            <a:r>
              <a:rPr lang="en-US" altLang="zh-CN" sz="2000" b="1" dirty="0"/>
              <a:t>or</a:t>
            </a:r>
            <a:r>
              <a:rPr lang="zh-CN" altLang="en-US" sz="2000" b="1" dirty="0"/>
              <a:t>跳槽</a:t>
            </a:r>
            <a:endParaRPr lang="en-US" altLang="zh-CN" sz="2000" b="1" dirty="0"/>
          </a:p>
        </p:txBody>
      </p:sp>
      <p:sp>
        <p:nvSpPr>
          <p:cNvPr id="4" name="ïṡ1îḓè"/>
          <p:cNvSpPr>
            <a:spLocks noGrp="1"/>
          </p:cNvSpPr>
          <p:nvPr>
            <p:ph type="ctrTitle"/>
          </p:nvPr>
        </p:nvSpPr>
        <p:spPr>
          <a:xfrm>
            <a:off x="5892799" y="1237129"/>
            <a:ext cx="5626099" cy="2880983"/>
          </a:xfrm>
        </p:spPr>
        <p:txBody>
          <a:bodyPr>
            <a:normAutofit fontScale="90000"/>
          </a:bodyPr>
          <a:lstStyle/>
          <a:p>
            <a:r>
              <a:rPr lang="zh-CN" altLang="zh-CN" dirty="0"/>
              <a:t>用</a:t>
            </a:r>
            <a:r>
              <a:rPr lang="en-US" altLang="zh-CN" sz="3200" dirty="0"/>
              <a:t/>
            </a:r>
            <a:br>
              <a:rPr lang="en-US" altLang="zh-CN" sz="3200" dirty="0"/>
            </a:br>
            <a:r>
              <a:rPr lang="zh-CN" altLang="zh-CN" sz="6000" dirty="0">
                <a:solidFill>
                  <a:srgbClr val="FF9900"/>
                </a:solidFill>
              </a:rPr>
              <a:t>机会成本</a:t>
            </a:r>
            <a:r>
              <a:rPr lang="en-US" altLang="zh-CN" sz="6000" dirty="0"/>
              <a:t/>
            </a:r>
            <a:br>
              <a:rPr lang="en-US" altLang="zh-CN" sz="6000" dirty="0"/>
            </a:br>
            <a:r>
              <a:rPr lang="zh-CN" altLang="zh-CN" dirty="0"/>
              <a:t>的思维看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/>
              <a:t>2020</a:t>
            </a:r>
            <a:r>
              <a:rPr lang="zh-CN" altLang="zh-CN" dirty="0"/>
              <a:t>疫情下的再就业抉择</a:t>
            </a:r>
            <a:r>
              <a:rPr lang="en-US" altLang="zh-CN" sz="6700" dirty="0"/>
              <a:t/>
            </a:r>
            <a:br>
              <a:rPr lang="en-US" altLang="zh-CN" sz="6700" dirty="0"/>
            </a:br>
            <a:endParaRPr lang="zh-CN" altLang="en-US" sz="2000" b="0" spc="1200" dirty="0"/>
          </a:p>
        </p:txBody>
      </p:sp>
      <p:sp>
        <p:nvSpPr>
          <p:cNvPr id="6" name="ïṩľiḍê"/>
          <p:cNvSpPr>
            <a:spLocks noGrp="1"/>
          </p:cNvSpPr>
          <p:nvPr>
            <p:ph type="body" sz="quarter" idx="10"/>
          </p:nvPr>
        </p:nvSpPr>
        <p:spPr>
          <a:xfrm>
            <a:off x="8186966" y="6028921"/>
            <a:ext cx="3613148" cy="296271"/>
          </a:xfrm>
        </p:spPr>
        <p:txBody>
          <a:bodyPr/>
          <a:lstStyle/>
          <a:p>
            <a:r>
              <a:rPr lang="zh-CN" altLang="en-US" b="1" dirty="0" smtClean="0"/>
              <a:t>微课题制作：</a:t>
            </a:r>
            <a:r>
              <a:rPr lang="en-US" altLang="zh-CN" b="1" dirty="0" smtClean="0"/>
              <a:t>2020</a:t>
            </a:r>
            <a:r>
              <a:rPr lang="zh-CN" altLang="en-US" b="1" dirty="0" smtClean="0"/>
              <a:t>级</a:t>
            </a:r>
            <a:r>
              <a:rPr lang="zh-CN" altLang="en-US" b="1" dirty="0" smtClean="0"/>
              <a:t>工商</a:t>
            </a:r>
            <a:r>
              <a:rPr lang="zh-CN" altLang="en-US" b="1" dirty="0"/>
              <a:t>管理</a:t>
            </a:r>
            <a:r>
              <a:rPr lang="zh-CN" altLang="en-US" b="1" dirty="0" smtClean="0"/>
              <a:t>     </a:t>
            </a:r>
            <a:r>
              <a:rPr lang="zh-CN" altLang="en-US" b="1" dirty="0"/>
              <a:t>董频超</a:t>
            </a:r>
            <a:endParaRPr lang="en-US" altLang="zh-CN" b="1" dirty="0"/>
          </a:p>
        </p:txBody>
      </p:sp>
      <p:pic>
        <p:nvPicPr>
          <p:cNvPr id="8" name="卡农">
            <a:hlinkClick r:id="" action="ppaction://media"/>
            <a:extLst>
              <a:ext uri="{FF2B5EF4-FFF2-40B4-BE49-F238E27FC236}">
                <a16:creationId xmlns:a16="http://schemas.microsoft.com/office/drawing/2014/main" xmlns="" id="{0001134B-D27F-4834-87EF-C74D9BE5511A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875515" y="6154423"/>
            <a:ext cx="487363" cy="487363"/>
          </a:xfrm>
          <a:prstGeom prst="rect">
            <a:avLst/>
          </a:prstGeom>
        </p:spPr>
      </p:pic>
      <p:sp>
        <p:nvSpPr>
          <p:cNvPr id="10" name="ïṩľiḍê">
            <a:extLst>
              <a:ext uri="{FF2B5EF4-FFF2-40B4-BE49-F238E27FC236}">
                <a16:creationId xmlns:a16="http://schemas.microsoft.com/office/drawing/2014/main" xmlns="" id="{6B320F27-5144-44D7-9A23-3AC896F54D64}"/>
              </a:ext>
            </a:extLst>
          </p:cNvPr>
          <p:cNvSpPr txBox="1">
            <a:spLocks/>
          </p:cNvSpPr>
          <p:nvPr/>
        </p:nvSpPr>
        <p:spPr>
          <a:xfrm>
            <a:off x="8072005" y="5608564"/>
            <a:ext cx="3613148" cy="2962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r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177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3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1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/>
              <a:t>指导老师：陈军</a:t>
            </a:r>
            <a:endParaRPr lang="en-US" altLang="zh-CN" sz="1600" b="1" dirty="0"/>
          </a:p>
        </p:txBody>
      </p:sp>
    </p:spTree>
    <p:custDataLst>
      <p:tags r:id="rId3"/>
    </p:custDataLst>
    <p:extLst>
      <p:ext uri="{BB962C8B-B14F-4D97-AF65-F5344CB8AC3E}">
        <p14:creationId xmlns:p14="http://schemas.microsoft.com/office/powerpoint/2010/main" val="22717418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5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568" fill="hold">
                                          <p:stCondLst>
                                            <p:cond delay="5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95" decel="50000" autoRev="1" fill="hold">
                                          <p:stCondLst>
                                            <p:cond delay="5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70" fill="hold">
                                          <p:stCondLst>
                                            <p:cond delay="10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75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3636" numSld="999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ïŝliḍe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ïSḻïdé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现象阐述</a:t>
            </a:r>
          </a:p>
        </p:txBody>
      </p:sp>
      <p:sp>
        <p:nvSpPr>
          <p:cNvPr id="4" name="ïşľîḋé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grpSp>
        <p:nvGrpSpPr>
          <p:cNvPr id="6" name="#24801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F5323EA5-428A-462A-A6B1-C021EA5AB92E}"/>
              </a:ext>
            </a:extLst>
          </p:cNvPr>
          <p:cNvGrpSpPr>
            <a:grpSpLocks noChangeAspect="1"/>
          </p:cNvGrpSpPr>
          <p:nvPr>
            <p:custDataLst>
              <p:tags r:id="rId3"/>
            </p:custDataLst>
          </p:nvPr>
        </p:nvGrpSpPr>
        <p:grpSpPr>
          <a:xfrm>
            <a:off x="826169" y="2175146"/>
            <a:ext cx="10439759" cy="3571414"/>
            <a:chOff x="0" y="1752600"/>
            <a:chExt cx="10965023" cy="3771900"/>
          </a:xfrm>
        </p:grpSpPr>
        <p:sp>
          <p:nvSpPr>
            <p:cNvPr id="7" name="îṣḷïḑê">
              <a:extLst>
                <a:ext uri="{FF2B5EF4-FFF2-40B4-BE49-F238E27FC236}">
                  <a16:creationId xmlns:a16="http://schemas.microsoft.com/office/drawing/2014/main" xmlns="" id="{26089C5F-78F4-49D7-9A47-37A288052359}"/>
                </a:ext>
              </a:extLst>
            </p:cNvPr>
            <p:cNvSpPr/>
            <p:nvPr/>
          </p:nvSpPr>
          <p:spPr>
            <a:xfrm>
              <a:off x="0" y="2121694"/>
              <a:ext cx="3641614" cy="30337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365"/>
                  </a:lnTo>
                  <a:lnTo>
                    <a:pt x="21600" y="19235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8" name="îṧḷïḓê">
              <a:extLst>
                <a:ext uri="{FF2B5EF4-FFF2-40B4-BE49-F238E27FC236}">
                  <a16:creationId xmlns:a16="http://schemas.microsoft.com/office/drawing/2014/main" xmlns="" id="{E0AA6F70-C3FD-4678-8A1B-ABE04A3D5A66}"/>
                </a:ext>
              </a:extLst>
            </p:cNvPr>
            <p:cNvSpPr/>
            <p:nvPr/>
          </p:nvSpPr>
          <p:spPr>
            <a:xfrm>
              <a:off x="3641614" y="1752600"/>
              <a:ext cx="622898" cy="3771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365"/>
                  </a:lnTo>
                  <a:lnTo>
                    <a:pt x="21600" y="19235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>
              <a:miter lim="400000"/>
            </a:ln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/>
              <a:endParaRPr/>
            </a:p>
          </p:txBody>
        </p:sp>
        <p:sp>
          <p:nvSpPr>
            <p:cNvPr id="15" name="îṥ1ïdè">
              <a:extLst>
                <a:ext uri="{FF2B5EF4-FFF2-40B4-BE49-F238E27FC236}">
                  <a16:creationId xmlns:a16="http://schemas.microsoft.com/office/drawing/2014/main" xmlns="" id="{E4880785-C554-4006-8B5F-CCC57DEB22BC}"/>
                </a:ext>
              </a:extLst>
            </p:cNvPr>
            <p:cNvSpPr/>
            <p:nvPr/>
          </p:nvSpPr>
          <p:spPr>
            <a:xfrm>
              <a:off x="3032406" y="2641779"/>
              <a:ext cx="341011" cy="419100"/>
            </a:xfrm>
            <a:custGeom>
              <a:avLst/>
              <a:gdLst>
                <a:gd name="connsiteX0" fmla="*/ 337979 w 494593"/>
                <a:gd name="connsiteY0" fmla="*/ 279269 h 607851"/>
                <a:gd name="connsiteX1" fmla="*/ 221300 w 494593"/>
                <a:gd name="connsiteY1" fmla="*/ 336550 h 607851"/>
                <a:gd name="connsiteX2" fmla="*/ 229058 w 494593"/>
                <a:gd name="connsiteY2" fmla="*/ 378487 h 607851"/>
                <a:gd name="connsiteX3" fmla="*/ 270165 w 494593"/>
                <a:gd name="connsiteY3" fmla="*/ 390032 h 607851"/>
                <a:gd name="connsiteX4" fmla="*/ 337979 w 494593"/>
                <a:gd name="connsiteY4" fmla="*/ 279269 h 607851"/>
                <a:gd name="connsiteX5" fmla="*/ 247261 w 494593"/>
                <a:gd name="connsiteY5" fmla="*/ 202100 h 607851"/>
                <a:gd name="connsiteX6" fmla="*/ 406316 w 494593"/>
                <a:gd name="connsiteY6" fmla="*/ 360908 h 607851"/>
                <a:gd name="connsiteX7" fmla="*/ 247261 w 494593"/>
                <a:gd name="connsiteY7" fmla="*/ 519715 h 607851"/>
                <a:gd name="connsiteX8" fmla="*/ 88207 w 494593"/>
                <a:gd name="connsiteY8" fmla="*/ 360908 h 607851"/>
                <a:gd name="connsiteX9" fmla="*/ 247261 w 494593"/>
                <a:gd name="connsiteY9" fmla="*/ 202100 h 607851"/>
                <a:gd name="connsiteX10" fmla="*/ 247297 w 494593"/>
                <a:gd name="connsiteY10" fmla="*/ 160521 h 607851"/>
                <a:gd name="connsiteX11" fmla="*/ 46625 w 494593"/>
                <a:gd name="connsiteY11" fmla="*/ 360907 h 607851"/>
                <a:gd name="connsiteX12" fmla="*/ 247297 w 494593"/>
                <a:gd name="connsiteY12" fmla="*/ 561293 h 607851"/>
                <a:gd name="connsiteX13" fmla="*/ 447968 w 494593"/>
                <a:gd name="connsiteY13" fmla="*/ 360907 h 607851"/>
                <a:gd name="connsiteX14" fmla="*/ 247297 w 494593"/>
                <a:gd name="connsiteY14" fmla="*/ 160521 h 607851"/>
                <a:gd name="connsiteX15" fmla="*/ 247297 w 494593"/>
                <a:gd name="connsiteY15" fmla="*/ 113963 h 607851"/>
                <a:gd name="connsiteX16" fmla="*/ 494593 w 494593"/>
                <a:gd name="connsiteY16" fmla="*/ 360907 h 607851"/>
                <a:gd name="connsiteX17" fmla="*/ 247297 w 494593"/>
                <a:gd name="connsiteY17" fmla="*/ 607851 h 607851"/>
                <a:gd name="connsiteX18" fmla="*/ 0 w 494593"/>
                <a:gd name="connsiteY18" fmla="*/ 360907 h 607851"/>
                <a:gd name="connsiteX19" fmla="*/ 247297 w 494593"/>
                <a:gd name="connsiteY19" fmla="*/ 113963 h 607851"/>
                <a:gd name="connsiteX20" fmla="*/ 106836 w 494593"/>
                <a:gd name="connsiteY20" fmla="*/ 58655 h 607851"/>
                <a:gd name="connsiteX21" fmla="*/ 119283 w 494593"/>
                <a:gd name="connsiteY21" fmla="*/ 68229 h 607851"/>
                <a:gd name="connsiteX22" fmla="*/ 139719 w 494593"/>
                <a:gd name="connsiteY22" fmla="*/ 103546 h 607851"/>
                <a:gd name="connsiteX23" fmla="*/ 68863 w 494593"/>
                <a:gd name="connsiteY23" fmla="*/ 144377 h 607851"/>
                <a:gd name="connsiteX24" fmla="*/ 48427 w 494593"/>
                <a:gd name="connsiteY24" fmla="*/ 109060 h 607851"/>
                <a:gd name="connsiteX25" fmla="*/ 55960 w 494593"/>
                <a:gd name="connsiteY25" fmla="*/ 81119 h 607851"/>
                <a:gd name="connsiteX26" fmla="*/ 91313 w 494593"/>
                <a:gd name="connsiteY26" fmla="*/ 60704 h 607851"/>
                <a:gd name="connsiteX27" fmla="*/ 106836 w 494593"/>
                <a:gd name="connsiteY27" fmla="*/ 58655 h 607851"/>
                <a:gd name="connsiteX28" fmla="*/ 385319 w 494593"/>
                <a:gd name="connsiteY28" fmla="*/ 58655 h 607851"/>
                <a:gd name="connsiteX29" fmla="*/ 400805 w 494593"/>
                <a:gd name="connsiteY29" fmla="*/ 60704 h 607851"/>
                <a:gd name="connsiteX30" fmla="*/ 436233 w 494593"/>
                <a:gd name="connsiteY30" fmla="*/ 81119 h 607851"/>
                <a:gd name="connsiteX31" fmla="*/ 443692 w 494593"/>
                <a:gd name="connsiteY31" fmla="*/ 109060 h 607851"/>
                <a:gd name="connsiteX32" fmla="*/ 423255 w 494593"/>
                <a:gd name="connsiteY32" fmla="*/ 144377 h 607851"/>
                <a:gd name="connsiteX33" fmla="*/ 352474 w 494593"/>
                <a:gd name="connsiteY33" fmla="*/ 103546 h 607851"/>
                <a:gd name="connsiteX34" fmla="*/ 372910 w 494593"/>
                <a:gd name="connsiteY34" fmla="*/ 68229 h 607851"/>
                <a:gd name="connsiteX35" fmla="*/ 385319 w 494593"/>
                <a:gd name="connsiteY35" fmla="*/ 58655 h 607851"/>
                <a:gd name="connsiteX36" fmla="*/ 202278 w 494593"/>
                <a:gd name="connsiteY36" fmla="*/ 0 h 607851"/>
                <a:gd name="connsiteX37" fmla="*/ 292455 w 494593"/>
                <a:gd name="connsiteY37" fmla="*/ 0 h 607851"/>
                <a:gd name="connsiteX38" fmla="*/ 311475 w 494593"/>
                <a:gd name="connsiteY38" fmla="*/ 18996 h 607851"/>
                <a:gd name="connsiteX39" fmla="*/ 311475 w 494593"/>
                <a:gd name="connsiteY39" fmla="*/ 61756 h 607851"/>
                <a:gd name="connsiteX40" fmla="*/ 285295 w 494593"/>
                <a:gd name="connsiteY40" fmla="*/ 61905 h 607851"/>
                <a:gd name="connsiteX41" fmla="*/ 285295 w 494593"/>
                <a:gd name="connsiteY41" fmla="*/ 94981 h 607851"/>
                <a:gd name="connsiteX42" fmla="*/ 247255 w 494593"/>
                <a:gd name="connsiteY42" fmla="*/ 91927 h 607851"/>
                <a:gd name="connsiteX43" fmla="*/ 209215 w 494593"/>
                <a:gd name="connsiteY43" fmla="*/ 94981 h 607851"/>
                <a:gd name="connsiteX44" fmla="*/ 209215 w 494593"/>
                <a:gd name="connsiteY44" fmla="*/ 61905 h 607851"/>
                <a:gd name="connsiteX45" fmla="*/ 183258 w 494593"/>
                <a:gd name="connsiteY45" fmla="*/ 61756 h 607851"/>
                <a:gd name="connsiteX46" fmla="*/ 183258 w 494593"/>
                <a:gd name="connsiteY46" fmla="*/ 18996 h 607851"/>
                <a:gd name="connsiteX47" fmla="*/ 202278 w 494593"/>
                <a:gd name="connsiteY47" fmla="*/ 0 h 607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94593" h="607851">
                  <a:moveTo>
                    <a:pt x="337979" y="279269"/>
                  </a:moveTo>
                  <a:cubicBezTo>
                    <a:pt x="312838" y="282845"/>
                    <a:pt x="230550" y="328207"/>
                    <a:pt x="221300" y="336550"/>
                  </a:cubicBezTo>
                  <a:cubicBezTo>
                    <a:pt x="212123" y="344967"/>
                    <a:pt x="215555" y="363664"/>
                    <a:pt x="229058" y="378487"/>
                  </a:cubicBezTo>
                  <a:cubicBezTo>
                    <a:pt x="242561" y="393235"/>
                    <a:pt x="260914" y="398375"/>
                    <a:pt x="270165" y="390032"/>
                  </a:cubicBezTo>
                  <a:cubicBezTo>
                    <a:pt x="279341" y="381615"/>
                    <a:pt x="332086" y="303925"/>
                    <a:pt x="337979" y="279269"/>
                  </a:cubicBezTo>
                  <a:close/>
                  <a:moveTo>
                    <a:pt x="247261" y="202100"/>
                  </a:moveTo>
                  <a:cubicBezTo>
                    <a:pt x="335070" y="202100"/>
                    <a:pt x="406316" y="273236"/>
                    <a:pt x="406316" y="360908"/>
                  </a:cubicBezTo>
                  <a:cubicBezTo>
                    <a:pt x="406316" y="448579"/>
                    <a:pt x="335070" y="519715"/>
                    <a:pt x="247261" y="519715"/>
                  </a:cubicBezTo>
                  <a:cubicBezTo>
                    <a:pt x="159453" y="519715"/>
                    <a:pt x="88207" y="448579"/>
                    <a:pt x="88207" y="360908"/>
                  </a:cubicBezTo>
                  <a:cubicBezTo>
                    <a:pt x="88207" y="273236"/>
                    <a:pt x="159453" y="202100"/>
                    <a:pt x="247261" y="202100"/>
                  </a:cubicBezTo>
                  <a:close/>
                  <a:moveTo>
                    <a:pt x="247297" y="160521"/>
                  </a:moveTo>
                  <a:cubicBezTo>
                    <a:pt x="136517" y="160521"/>
                    <a:pt x="46625" y="250211"/>
                    <a:pt x="46625" y="360907"/>
                  </a:cubicBezTo>
                  <a:cubicBezTo>
                    <a:pt x="46625" y="471603"/>
                    <a:pt x="136442" y="561293"/>
                    <a:pt x="247297" y="561293"/>
                  </a:cubicBezTo>
                  <a:cubicBezTo>
                    <a:pt x="358151" y="561293"/>
                    <a:pt x="447968" y="471603"/>
                    <a:pt x="447968" y="360907"/>
                  </a:cubicBezTo>
                  <a:cubicBezTo>
                    <a:pt x="447968" y="250285"/>
                    <a:pt x="358151" y="160521"/>
                    <a:pt x="247297" y="160521"/>
                  </a:cubicBezTo>
                  <a:close/>
                  <a:moveTo>
                    <a:pt x="247297" y="113963"/>
                  </a:moveTo>
                  <a:cubicBezTo>
                    <a:pt x="383888" y="113963"/>
                    <a:pt x="494593" y="224510"/>
                    <a:pt x="494593" y="360907"/>
                  </a:cubicBezTo>
                  <a:cubicBezTo>
                    <a:pt x="494593" y="497304"/>
                    <a:pt x="383888" y="607851"/>
                    <a:pt x="247297" y="607851"/>
                  </a:cubicBezTo>
                  <a:cubicBezTo>
                    <a:pt x="110705" y="607851"/>
                    <a:pt x="0" y="497304"/>
                    <a:pt x="0" y="360907"/>
                  </a:cubicBezTo>
                  <a:cubicBezTo>
                    <a:pt x="0" y="224510"/>
                    <a:pt x="110705" y="113963"/>
                    <a:pt x="247297" y="113963"/>
                  </a:cubicBezTo>
                  <a:close/>
                  <a:moveTo>
                    <a:pt x="106836" y="58655"/>
                  </a:moveTo>
                  <a:cubicBezTo>
                    <a:pt x="111899" y="60015"/>
                    <a:pt x="116449" y="63312"/>
                    <a:pt x="119283" y="68229"/>
                  </a:cubicBezTo>
                  <a:lnTo>
                    <a:pt x="139719" y="103546"/>
                  </a:lnTo>
                  <a:lnTo>
                    <a:pt x="68863" y="144377"/>
                  </a:lnTo>
                  <a:lnTo>
                    <a:pt x="48427" y="109060"/>
                  </a:lnTo>
                  <a:cubicBezTo>
                    <a:pt x="42833" y="99225"/>
                    <a:pt x="46189" y="86782"/>
                    <a:pt x="55960" y="81119"/>
                  </a:cubicBezTo>
                  <a:lnTo>
                    <a:pt x="91313" y="60704"/>
                  </a:lnTo>
                  <a:cubicBezTo>
                    <a:pt x="96199" y="57873"/>
                    <a:pt x="101774" y="57295"/>
                    <a:pt x="106836" y="58655"/>
                  </a:cubicBezTo>
                  <a:close/>
                  <a:moveTo>
                    <a:pt x="385319" y="58655"/>
                  </a:moveTo>
                  <a:cubicBezTo>
                    <a:pt x="390363" y="57295"/>
                    <a:pt x="395920" y="57873"/>
                    <a:pt x="400805" y="60704"/>
                  </a:cubicBezTo>
                  <a:lnTo>
                    <a:pt x="436233" y="81119"/>
                  </a:lnTo>
                  <a:cubicBezTo>
                    <a:pt x="446004" y="86782"/>
                    <a:pt x="449360" y="99225"/>
                    <a:pt x="443692" y="109060"/>
                  </a:cubicBezTo>
                  <a:lnTo>
                    <a:pt x="423255" y="144377"/>
                  </a:lnTo>
                  <a:lnTo>
                    <a:pt x="352474" y="103546"/>
                  </a:lnTo>
                  <a:lnTo>
                    <a:pt x="372910" y="68229"/>
                  </a:lnTo>
                  <a:cubicBezTo>
                    <a:pt x="375744" y="63312"/>
                    <a:pt x="380276" y="60015"/>
                    <a:pt x="385319" y="58655"/>
                  </a:cubicBezTo>
                  <a:close/>
                  <a:moveTo>
                    <a:pt x="202278" y="0"/>
                  </a:moveTo>
                  <a:lnTo>
                    <a:pt x="292455" y="0"/>
                  </a:lnTo>
                  <a:cubicBezTo>
                    <a:pt x="302972" y="0"/>
                    <a:pt x="311475" y="8492"/>
                    <a:pt x="311475" y="18996"/>
                  </a:cubicBezTo>
                  <a:lnTo>
                    <a:pt x="311475" y="61756"/>
                  </a:lnTo>
                  <a:lnTo>
                    <a:pt x="285295" y="61905"/>
                  </a:lnTo>
                  <a:lnTo>
                    <a:pt x="285295" y="94981"/>
                  </a:lnTo>
                  <a:cubicBezTo>
                    <a:pt x="272838" y="93193"/>
                    <a:pt x="260158" y="91927"/>
                    <a:pt x="247255" y="91927"/>
                  </a:cubicBezTo>
                  <a:cubicBezTo>
                    <a:pt x="234351" y="91927"/>
                    <a:pt x="221671" y="93193"/>
                    <a:pt x="209215" y="94981"/>
                  </a:cubicBezTo>
                  <a:lnTo>
                    <a:pt x="209215" y="61905"/>
                  </a:lnTo>
                  <a:lnTo>
                    <a:pt x="183258" y="61756"/>
                  </a:lnTo>
                  <a:lnTo>
                    <a:pt x="183258" y="18996"/>
                  </a:lnTo>
                  <a:cubicBezTo>
                    <a:pt x="183258" y="8492"/>
                    <a:pt x="191761" y="0"/>
                    <a:pt x="202278" y="0"/>
                  </a:cubicBezTo>
                  <a:close/>
                </a:path>
              </a:pathLst>
            </a:custGeom>
            <a:solidFill>
              <a:schemeClr val="bg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 defTabSz="914354"/>
              <a:endParaRPr lang="zh-CN" altLang="en-US" sz="2000" b="1" i="1">
                <a:solidFill>
                  <a:schemeClr val="tx1"/>
                </a:solidFill>
              </a:endParaRPr>
            </a:p>
          </p:txBody>
        </p:sp>
        <p:sp>
          <p:nvSpPr>
            <p:cNvPr id="16" name="iŝḷíde">
              <a:extLst>
                <a:ext uri="{FF2B5EF4-FFF2-40B4-BE49-F238E27FC236}">
                  <a16:creationId xmlns:a16="http://schemas.microsoft.com/office/drawing/2014/main" xmlns="" id="{F61289EC-8CCC-4718-B206-71B0B14E2DD8}"/>
                </a:ext>
              </a:extLst>
            </p:cNvPr>
            <p:cNvSpPr/>
            <p:nvPr/>
          </p:nvSpPr>
          <p:spPr>
            <a:xfrm>
              <a:off x="3018799" y="3454717"/>
              <a:ext cx="368224" cy="367666"/>
            </a:xfrm>
            <a:custGeom>
              <a:avLst/>
              <a:gdLst>
                <a:gd name="connsiteX0" fmla="*/ 59406 w 606740"/>
                <a:gd name="connsiteY0" fmla="*/ 325182 h 605821"/>
                <a:gd name="connsiteX1" fmla="*/ 281908 w 606740"/>
                <a:gd name="connsiteY1" fmla="*/ 547227 h 605821"/>
                <a:gd name="connsiteX2" fmla="*/ 276800 w 606740"/>
                <a:gd name="connsiteY2" fmla="*/ 605821 h 605821"/>
                <a:gd name="connsiteX3" fmla="*/ 1552 w 606740"/>
                <a:gd name="connsiteY3" fmla="*/ 330189 h 605821"/>
                <a:gd name="connsiteX4" fmla="*/ 59406 w 606740"/>
                <a:gd name="connsiteY4" fmla="*/ 325182 h 605821"/>
                <a:gd name="connsiteX5" fmla="*/ 602385 w 606740"/>
                <a:gd name="connsiteY5" fmla="*/ 251442 h 605821"/>
                <a:gd name="connsiteX6" fmla="*/ 329425 w 606740"/>
                <a:gd name="connsiteY6" fmla="*/ 605045 h 605821"/>
                <a:gd name="connsiteX7" fmla="*/ 324318 w 606740"/>
                <a:gd name="connsiteY7" fmla="*/ 546096 h 605821"/>
                <a:gd name="connsiteX8" fmla="*/ 495522 w 606740"/>
                <a:gd name="connsiteY8" fmla="*/ 452203 h 605821"/>
                <a:gd name="connsiteX9" fmla="*/ 542965 w 606740"/>
                <a:gd name="connsiteY9" fmla="*/ 261731 h 605821"/>
                <a:gd name="connsiteX10" fmla="*/ 602385 w 606740"/>
                <a:gd name="connsiteY10" fmla="*/ 251442 h 605821"/>
                <a:gd name="connsiteX11" fmla="*/ 303431 w 606740"/>
                <a:gd name="connsiteY11" fmla="*/ 210142 h 605821"/>
                <a:gd name="connsiteX12" fmla="*/ 209010 w 606740"/>
                <a:gd name="connsiteY12" fmla="*/ 304421 h 605821"/>
                <a:gd name="connsiteX13" fmla="*/ 239463 w 606740"/>
                <a:gd name="connsiteY13" fmla="*/ 373670 h 605821"/>
                <a:gd name="connsiteX14" fmla="*/ 280035 w 606740"/>
                <a:gd name="connsiteY14" fmla="*/ 321293 h 605821"/>
                <a:gd name="connsiteX15" fmla="*/ 259516 w 606740"/>
                <a:gd name="connsiteY15" fmla="*/ 284026 h 605821"/>
                <a:gd name="connsiteX16" fmla="*/ 303431 w 606740"/>
                <a:gd name="connsiteY16" fmla="*/ 240178 h 605821"/>
                <a:gd name="connsiteX17" fmla="*/ 347346 w 606740"/>
                <a:gd name="connsiteY17" fmla="*/ 284026 h 605821"/>
                <a:gd name="connsiteX18" fmla="*/ 326827 w 606740"/>
                <a:gd name="connsiteY18" fmla="*/ 321293 h 605821"/>
                <a:gd name="connsiteX19" fmla="*/ 367399 w 606740"/>
                <a:gd name="connsiteY19" fmla="*/ 373670 h 605821"/>
                <a:gd name="connsiteX20" fmla="*/ 397852 w 606740"/>
                <a:gd name="connsiteY20" fmla="*/ 304421 h 605821"/>
                <a:gd name="connsiteX21" fmla="*/ 303431 w 606740"/>
                <a:gd name="connsiteY21" fmla="*/ 210142 h 605821"/>
                <a:gd name="connsiteX22" fmla="*/ 285976 w 606740"/>
                <a:gd name="connsiteY22" fmla="*/ 109746 h 605821"/>
                <a:gd name="connsiteX23" fmla="*/ 320885 w 606740"/>
                <a:gd name="connsiteY23" fmla="*/ 109746 h 605821"/>
                <a:gd name="connsiteX24" fmla="*/ 333791 w 606740"/>
                <a:gd name="connsiteY24" fmla="*/ 122631 h 605821"/>
                <a:gd name="connsiteX25" fmla="*/ 333791 w 606740"/>
                <a:gd name="connsiteY25" fmla="*/ 151647 h 605821"/>
                <a:gd name="connsiteX26" fmla="*/ 389960 w 606740"/>
                <a:gd name="connsiteY26" fmla="*/ 174915 h 605821"/>
                <a:gd name="connsiteX27" fmla="*/ 410478 w 606740"/>
                <a:gd name="connsiteY27" fmla="*/ 154428 h 605821"/>
                <a:gd name="connsiteX28" fmla="*/ 428675 w 606740"/>
                <a:gd name="connsiteY28" fmla="*/ 154428 h 605821"/>
                <a:gd name="connsiteX29" fmla="*/ 453464 w 606740"/>
                <a:gd name="connsiteY29" fmla="*/ 179087 h 605821"/>
                <a:gd name="connsiteX30" fmla="*/ 453464 w 606740"/>
                <a:gd name="connsiteY30" fmla="*/ 197257 h 605821"/>
                <a:gd name="connsiteX31" fmla="*/ 432946 w 606740"/>
                <a:gd name="connsiteY31" fmla="*/ 217837 h 605821"/>
                <a:gd name="connsiteX32" fmla="*/ 456157 w 606740"/>
                <a:gd name="connsiteY32" fmla="*/ 273922 h 605821"/>
                <a:gd name="connsiteX33" fmla="*/ 485309 w 606740"/>
                <a:gd name="connsiteY33" fmla="*/ 273922 h 605821"/>
                <a:gd name="connsiteX34" fmla="*/ 498121 w 606740"/>
                <a:gd name="connsiteY34" fmla="*/ 286808 h 605821"/>
                <a:gd name="connsiteX35" fmla="*/ 498121 w 606740"/>
                <a:gd name="connsiteY35" fmla="*/ 321664 h 605821"/>
                <a:gd name="connsiteX36" fmla="*/ 485309 w 606740"/>
                <a:gd name="connsiteY36" fmla="*/ 334457 h 605821"/>
                <a:gd name="connsiteX37" fmla="*/ 456157 w 606740"/>
                <a:gd name="connsiteY37" fmla="*/ 334457 h 605821"/>
                <a:gd name="connsiteX38" fmla="*/ 432946 w 606740"/>
                <a:gd name="connsiteY38" fmla="*/ 390634 h 605821"/>
                <a:gd name="connsiteX39" fmla="*/ 453464 w 606740"/>
                <a:gd name="connsiteY39" fmla="*/ 411121 h 605821"/>
                <a:gd name="connsiteX40" fmla="*/ 453464 w 606740"/>
                <a:gd name="connsiteY40" fmla="*/ 429291 h 605821"/>
                <a:gd name="connsiteX41" fmla="*/ 428675 w 606740"/>
                <a:gd name="connsiteY41" fmla="*/ 454042 h 605821"/>
                <a:gd name="connsiteX42" fmla="*/ 410478 w 606740"/>
                <a:gd name="connsiteY42" fmla="*/ 454042 h 605821"/>
                <a:gd name="connsiteX43" fmla="*/ 389960 w 606740"/>
                <a:gd name="connsiteY43" fmla="*/ 433463 h 605821"/>
                <a:gd name="connsiteX44" fmla="*/ 333791 w 606740"/>
                <a:gd name="connsiteY44" fmla="*/ 456731 h 605821"/>
                <a:gd name="connsiteX45" fmla="*/ 333791 w 606740"/>
                <a:gd name="connsiteY45" fmla="*/ 485932 h 605821"/>
                <a:gd name="connsiteX46" fmla="*/ 320885 w 606740"/>
                <a:gd name="connsiteY46" fmla="*/ 498632 h 605821"/>
                <a:gd name="connsiteX47" fmla="*/ 285976 w 606740"/>
                <a:gd name="connsiteY47" fmla="*/ 498632 h 605821"/>
                <a:gd name="connsiteX48" fmla="*/ 273071 w 606740"/>
                <a:gd name="connsiteY48" fmla="*/ 485747 h 605821"/>
                <a:gd name="connsiteX49" fmla="*/ 273071 w 606740"/>
                <a:gd name="connsiteY49" fmla="*/ 456731 h 605821"/>
                <a:gd name="connsiteX50" fmla="*/ 216902 w 606740"/>
                <a:gd name="connsiteY50" fmla="*/ 433463 h 605821"/>
                <a:gd name="connsiteX51" fmla="*/ 196384 w 606740"/>
                <a:gd name="connsiteY51" fmla="*/ 454042 h 605821"/>
                <a:gd name="connsiteX52" fmla="*/ 178187 w 606740"/>
                <a:gd name="connsiteY52" fmla="*/ 454042 h 605821"/>
                <a:gd name="connsiteX53" fmla="*/ 153398 w 606740"/>
                <a:gd name="connsiteY53" fmla="*/ 429291 h 605821"/>
                <a:gd name="connsiteX54" fmla="*/ 153398 w 606740"/>
                <a:gd name="connsiteY54" fmla="*/ 411121 h 605821"/>
                <a:gd name="connsiteX55" fmla="*/ 173916 w 606740"/>
                <a:gd name="connsiteY55" fmla="*/ 390634 h 605821"/>
                <a:gd name="connsiteX56" fmla="*/ 150705 w 606740"/>
                <a:gd name="connsiteY56" fmla="*/ 334457 h 605821"/>
                <a:gd name="connsiteX57" fmla="*/ 121553 w 606740"/>
                <a:gd name="connsiteY57" fmla="*/ 334457 h 605821"/>
                <a:gd name="connsiteX58" fmla="*/ 108741 w 606740"/>
                <a:gd name="connsiteY58" fmla="*/ 321664 h 605821"/>
                <a:gd name="connsiteX59" fmla="*/ 108741 w 606740"/>
                <a:gd name="connsiteY59" fmla="*/ 286808 h 605821"/>
                <a:gd name="connsiteX60" fmla="*/ 121553 w 606740"/>
                <a:gd name="connsiteY60" fmla="*/ 273922 h 605821"/>
                <a:gd name="connsiteX61" fmla="*/ 150705 w 606740"/>
                <a:gd name="connsiteY61" fmla="*/ 273922 h 605821"/>
                <a:gd name="connsiteX62" fmla="*/ 173916 w 606740"/>
                <a:gd name="connsiteY62" fmla="*/ 217837 h 605821"/>
                <a:gd name="connsiteX63" fmla="*/ 153398 w 606740"/>
                <a:gd name="connsiteY63" fmla="*/ 197257 h 605821"/>
                <a:gd name="connsiteX64" fmla="*/ 153398 w 606740"/>
                <a:gd name="connsiteY64" fmla="*/ 179087 h 605821"/>
                <a:gd name="connsiteX65" fmla="*/ 178187 w 606740"/>
                <a:gd name="connsiteY65" fmla="*/ 154428 h 605821"/>
                <a:gd name="connsiteX66" fmla="*/ 196384 w 606740"/>
                <a:gd name="connsiteY66" fmla="*/ 154428 h 605821"/>
                <a:gd name="connsiteX67" fmla="*/ 216902 w 606740"/>
                <a:gd name="connsiteY67" fmla="*/ 174915 h 605821"/>
                <a:gd name="connsiteX68" fmla="*/ 273071 w 606740"/>
                <a:gd name="connsiteY68" fmla="*/ 151647 h 605821"/>
                <a:gd name="connsiteX69" fmla="*/ 273071 w 606740"/>
                <a:gd name="connsiteY69" fmla="*/ 122631 h 605821"/>
                <a:gd name="connsiteX70" fmla="*/ 285976 w 606740"/>
                <a:gd name="connsiteY70" fmla="*/ 109746 h 605821"/>
                <a:gd name="connsiteX71" fmla="*/ 477610 w 606740"/>
                <a:gd name="connsiteY71" fmla="*/ 55270 h 605821"/>
                <a:gd name="connsiteX72" fmla="*/ 589009 w 606740"/>
                <a:gd name="connsiteY72" fmla="*/ 200127 h 605821"/>
                <a:gd name="connsiteX73" fmla="*/ 531917 w 606740"/>
                <a:gd name="connsiteY73" fmla="*/ 220887 h 605821"/>
                <a:gd name="connsiteX74" fmla="*/ 495898 w 606740"/>
                <a:gd name="connsiteY74" fmla="*/ 155919 h 605821"/>
                <a:gd name="connsiteX75" fmla="*/ 442798 w 606740"/>
                <a:gd name="connsiteY75" fmla="*/ 104853 h 605821"/>
                <a:gd name="connsiteX76" fmla="*/ 477610 w 606740"/>
                <a:gd name="connsiteY76" fmla="*/ 55270 h 605821"/>
                <a:gd name="connsiteX77" fmla="*/ 287505 w 606740"/>
                <a:gd name="connsiteY77" fmla="*/ 284 h 605821"/>
                <a:gd name="connsiteX78" fmla="*/ 431931 w 606740"/>
                <a:gd name="connsiteY78" fmla="*/ 28455 h 605821"/>
                <a:gd name="connsiteX79" fmla="*/ 406305 w 606740"/>
                <a:gd name="connsiteY79" fmla="*/ 83337 h 605821"/>
                <a:gd name="connsiteX80" fmla="*/ 60444 w 606740"/>
                <a:gd name="connsiteY80" fmla="*/ 282843 h 605821"/>
                <a:gd name="connsiteX81" fmla="*/ 0 w 606740"/>
                <a:gd name="connsiteY81" fmla="*/ 277559 h 605821"/>
                <a:gd name="connsiteX82" fmla="*/ 148093 w 606740"/>
                <a:gd name="connsiteY82" fmla="*/ 43381 h 605821"/>
                <a:gd name="connsiteX83" fmla="*/ 287505 w 606740"/>
                <a:gd name="connsiteY83" fmla="*/ 284 h 605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606740" h="605821">
                  <a:moveTo>
                    <a:pt x="59406" y="325182"/>
                  </a:moveTo>
                  <a:cubicBezTo>
                    <a:pt x="80950" y="452568"/>
                    <a:pt x="154777" y="526182"/>
                    <a:pt x="281908" y="547227"/>
                  </a:cubicBezTo>
                  <a:cubicBezTo>
                    <a:pt x="280329" y="566233"/>
                    <a:pt x="278565" y="585795"/>
                    <a:pt x="276800" y="605821"/>
                  </a:cubicBezTo>
                  <a:cubicBezTo>
                    <a:pt x="114103" y="592749"/>
                    <a:pt x="6195" y="453774"/>
                    <a:pt x="1552" y="330189"/>
                  </a:cubicBezTo>
                  <a:cubicBezTo>
                    <a:pt x="21053" y="328520"/>
                    <a:pt x="40555" y="326851"/>
                    <a:pt x="59406" y="325182"/>
                  </a:cubicBezTo>
                  <a:close/>
                  <a:moveTo>
                    <a:pt x="602385" y="251442"/>
                  </a:moveTo>
                  <a:cubicBezTo>
                    <a:pt x="635159" y="451925"/>
                    <a:pt x="476953" y="599855"/>
                    <a:pt x="329425" y="605045"/>
                  </a:cubicBezTo>
                  <a:cubicBezTo>
                    <a:pt x="327846" y="585488"/>
                    <a:pt x="326082" y="566116"/>
                    <a:pt x="324318" y="546096"/>
                  </a:cubicBezTo>
                  <a:cubicBezTo>
                    <a:pt x="394880" y="538310"/>
                    <a:pt x="452443" y="507816"/>
                    <a:pt x="495522" y="452203"/>
                  </a:cubicBezTo>
                  <a:cubicBezTo>
                    <a:pt x="538880" y="396220"/>
                    <a:pt x="553457" y="332544"/>
                    <a:pt x="542965" y="261731"/>
                  </a:cubicBezTo>
                  <a:cubicBezTo>
                    <a:pt x="563298" y="258301"/>
                    <a:pt x="582981" y="254779"/>
                    <a:pt x="602385" y="251442"/>
                  </a:cubicBezTo>
                  <a:close/>
                  <a:moveTo>
                    <a:pt x="303431" y="210142"/>
                  </a:moveTo>
                  <a:cubicBezTo>
                    <a:pt x="251346" y="210142"/>
                    <a:pt x="209010" y="252415"/>
                    <a:pt x="209010" y="304421"/>
                  </a:cubicBezTo>
                  <a:cubicBezTo>
                    <a:pt x="209010" y="331768"/>
                    <a:pt x="220708" y="356334"/>
                    <a:pt x="239463" y="373670"/>
                  </a:cubicBezTo>
                  <a:cubicBezTo>
                    <a:pt x="242248" y="349660"/>
                    <a:pt x="258217" y="329821"/>
                    <a:pt x="280035" y="321293"/>
                  </a:cubicBezTo>
                  <a:cubicBezTo>
                    <a:pt x="267687" y="313506"/>
                    <a:pt x="259516" y="299786"/>
                    <a:pt x="259516" y="284026"/>
                  </a:cubicBezTo>
                  <a:cubicBezTo>
                    <a:pt x="259516" y="259831"/>
                    <a:pt x="279199" y="240178"/>
                    <a:pt x="303431" y="240178"/>
                  </a:cubicBezTo>
                  <a:cubicBezTo>
                    <a:pt x="327663" y="240085"/>
                    <a:pt x="347346" y="259831"/>
                    <a:pt x="347346" y="284026"/>
                  </a:cubicBezTo>
                  <a:cubicBezTo>
                    <a:pt x="347346" y="299786"/>
                    <a:pt x="339083" y="313506"/>
                    <a:pt x="326827" y="321293"/>
                  </a:cubicBezTo>
                  <a:cubicBezTo>
                    <a:pt x="348645" y="329821"/>
                    <a:pt x="364614" y="349660"/>
                    <a:pt x="367399" y="373670"/>
                  </a:cubicBezTo>
                  <a:cubicBezTo>
                    <a:pt x="386154" y="356520"/>
                    <a:pt x="397852" y="331861"/>
                    <a:pt x="397852" y="304421"/>
                  </a:cubicBezTo>
                  <a:cubicBezTo>
                    <a:pt x="397852" y="252415"/>
                    <a:pt x="355516" y="210142"/>
                    <a:pt x="303431" y="210142"/>
                  </a:cubicBezTo>
                  <a:close/>
                  <a:moveTo>
                    <a:pt x="285976" y="109746"/>
                  </a:moveTo>
                  <a:lnTo>
                    <a:pt x="320885" y="109746"/>
                  </a:lnTo>
                  <a:cubicBezTo>
                    <a:pt x="327942" y="109746"/>
                    <a:pt x="333791" y="115493"/>
                    <a:pt x="333791" y="122631"/>
                  </a:cubicBezTo>
                  <a:lnTo>
                    <a:pt x="333791" y="151647"/>
                  </a:lnTo>
                  <a:cubicBezTo>
                    <a:pt x="354216" y="155726"/>
                    <a:pt x="373249" y="163791"/>
                    <a:pt x="389960" y="174915"/>
                  </a:cubicBezTo>
                  <a:lnTo>
                    <a:pt x="410478" y="154428"/>
                  </a:lnTo>
                  <a:cubicBezTo>
                    <a:pt x="415492" y="149422"/>
                    <a:pt x="423662" y="149422"/>
                    <a:pt x="428675" y="154428"/>
                  </a:cubicBezTo>
                  <a:lnTo>
                    <a:pt x="453464" y="179087"/>
                  </a:lnTo>
                  <a:cubicBezTo>
                    <a:pt x="458385" y="184093"/>
                    <a:pt x="458385" y="192251"/>
                    <a:pt x="453464" y="197257"/>
                  </a:cubicBezTo>
                  <a:lnTo>
                    <a:pt x="432946" y="217837"/>
                  </a:lnTo>
                  <a:cubicBezTo>
                    <a:pt x="444087" y="234523"/>
                    <a:pt x="452072" y="253527"/>
                    <a:pt x="456157" y="273922"/>
                  </a:cubicBezTo>
                  <a:lnTo>
                    <a:pt x="485309" y="273922"/>
                  </a:lnTo>
                  <a:cubicBezTo>
                    <a:pt x="492365" y="273922"/>
                    <a:pt x="498121" y="279577"/>
                    <a:pt x="498121" y="286808"/>
                  </a:cubicBezTo>
                  <a:lnTo>
                    <a:pt x="498121" y="321664"/>
                  </a:lnTo>
                  <a:cubicBezTo>
                    <a:pt x="498121" y="328709"/>
                    <a:pt x="492458" y="334457"/>
                    <a:pt x="485309" y="334457"/>
                  </a:cubicBezTo>
                  <a:lnTo>
                    <a:pt x="456157" y="334457"/>
                  </a:lnTo>
                  <a:cubicBezTo>
                    <a:pt x="452072" y="354851"/>
                    <a:pt x="444087" y="373948"/>
                    <a:pt x="432946" y="390634"/>
                  </a:cubicBezTo>
                  <a:lnTo>
                    <a:pt x="453464" y="411121"/>
                  </a:lnTo>
                  <a:cubicBezTo>
                    <a:pt x="458385" y="416035"/>
                    <a:pt x="458385" y="424192"/>
                    <a:pt x="453464" y="429291"/>
                  </a:cubicBezTo>
                  <a:lnTo>
                    <a:pt x="428675" y="454042"/>
                  </a:lnTo>
                  <a:cubicBezTo>
                    <a:pt x="423755" y="458956"/>
                    <a:pt x="415585" y="458956"/>
                    <a:pt x="410478" y="454042"/>
                  </a:cubicBezTo>
                  <a:lnTo>
                    <a:pt x="389960" y="433463"/>
                  </a:lnTo>
                  <a:cubicBezTo>
                    <a:pt x="373249" y="444587"/>
                    <a:pt x="354216" y="452652"/>
                    <a:pt x="333791" y="456731"/>
                  </a:cubicBezTo>
                  <a:lnTo>
                    <a:pt x="333791" y="485932"/>
                  </a:lnTo>
                  <a:cubicBezTo>
                    <a:pt x="333791" y="492977"/>
                    <a:pt x="327942" y="498632"/>
                    <a:pt x="320885" y="498632"/>
                  </a:cubicBezTo>
                  <a:lnTo>
                    <a:pt x="285976" y="498632"/>
                  </a:lnTo>
                  <a:cubicBezTo>
                    <a:pt x="278920" y="498632"/>
                    <a:pt x="273071" y="492977"/>
                    <a:pt x="273071" y="485747"/>
                  </a:cubicBezTo>
                  <a:lnTo>
                    <a:pt x="273071" y="456731"/>
                  </a:lnTo>
                  <a:cubicBezTo>
                    <a:pt x="252646" y="452652"/>
                    <a:pt x="233613" y="444587"/>
                    <a:pt x="216902" y="433463"/>
                  </a:cubicBezTo>
                  <a:lnTo>
                    <a:pt x="196384" y="454042"/>
                  </a:lnTo>
                  <a:cubicBezTo>
                    <a:pt x="191370" y="458956"/>
                    <a:pt x="183200" y="458956"/>
                    <a:pt x="178187" y="454042"/>
                  </a:cubicBezTo>
                  <a:lnTo>
                    <a:pt x="153398" y="429291"/>
                  </a:lnTo>
                  <a:cubicBezTo>
                    <a:pt x="148477" y="424378"/>
                    <a:pt x="148477" y="416220"/>
                    <a:pt x="153398" y="411121"/>
                  </a:cubicBezTo>
                  <a:lnTo>
                    <a:pt x="173916" y="390634"/>
                  </a:lnTo>
                  <a:cubicBezTo>
                    <a:pt x="162775" y="373948"/>
                    <a:pt x="154790" y="354851"/>
                    <a:pt x="150705" y="334457"/>
                  </a:cubicBezTo>
                  <a:lnTo>
                    <a:pt x="121553" y="334457"/>
                  </a:lnTo>
                  <a:cubicBezTo>
                    <a:pt x="114497" y="334457"/>
                    <a:pt x="108741" y="328802"/>
                    <a:pt x="108741" y="321664"/>
                  </a:cubicBezTo>
                  <a:lnTo>
                    <a:pt x="108741" y="286808"/>
                  </a:lnTo>
                  <a:cubicBezTo>
                    <a:pt x="108741" y="279762"/>
                    <a:pt x="114404" y="273922"/>
                    <a:pt x="121553" y="273922"/>
                  </a:cubicBezTo>
                  <a:lnTo>
                    <a:pt x="150705" y="273922"/>
                  </a:lnTo>
                  <a:cubicBezTo>
                    <a:pt x="154790" y="253527"/>
                    <a:pt x="162775" y="234523"/>
                    <a:pt x="173916" y="217837"/>
                  </a:cubicBezTo>
                  <a:lnTo>
                    <a:pt x="153398" y="197257"/>
                  </a:lnTo>
                  <a:cubicBezTo>
                    <a:pt x="148292" y="192343"/>
                    <a:pt x="148477" y="184186"/>
                    <a:pt x="153398" y="179087"/>
                  </a:cubicBezTo>
                  <a:lnTo>
                    <a:pt x="178187" y="154428"/>
                  </a:lnTo>
                  <a:cubicBezTo>
                    <a:pt x="183107" y="149422"/>
                    <a:pt x="191277" y="149422"/>
                    <a:pt x="196384" y="154428"/>
                  </a:cubicBezTo>
                  <a:lnTo>
                    <a:pt x="216902" y="174915"/>
                  </a:lnTo>
                  <a:cubicBezTo>
                    <a:pt x="233613" y="163698"/>
                    <a:pt x="252646" y="155726"/>
                    <a:pt x="273071" y="151647"/>
                  </a:cubicBezTo>
                  <a:lnTo>
                    <a:pt x="273071" y="122631"/>
                  </a:lnTo>
                  <a:cubicBezTo>
                    <a:pt x="273071" y="115586"/>
                    <a:pt x="278828" y="109746"/>
                    <a:pt x="285976" y="109746"/>
                  </a:cubicBezTo>
                  <a:close/>
                  <a:moveTo>
                    <a:pt x="477610" y="55270"/>
                  </a:moveTo>
                  <a:cubicBezTo>
                    <a:pt x="529689" y="92619"/>
                    <a:pt x="566451" y="140349"/>
                    <a:pt x="589009" y="200127"/>
                  </a:cubicBezTo>
                  <a:cubicBezTo>
                    <a:pt x="569422" y="207263"/>
                    <a:pt x="550855" y="213936"/>
                    <a:pt x="531917" y="220887"/>
                  </a:cubicBezTo>
                  <a:cubicBezTo>
                    <a:pt x="522820" y="197068"/>
                    <a:pt x="511123" y="175567"/>
                    <a:pt x="495898" y="155919"/>
                  </a:cubicBezTo>
                  <a:cubicBezTo>
                    <a:pt x="480860" y="136364"/>
                    <a:pt x="462850" y="119682"/>
                    <a:pt x="442798" y="104853"/>
                  </a:cubicBezTo>
                  <a:cubicBezTo>
                    <a:pt x="454588" y="88078"/>
                    <a:pt x="466006" y="71859"/>
                    <a:pt x="477610" y="55270"/>
                  </a:cubicBezTo>
                  <a:close/>
                  <a:moveTo>
                    <a:pt x="287505" y="284"/>
                  </a:moveTo>
                  <a:cubicBezTo>
                    <a:pt x="334882" y="-1837"/>
                    <a:pt x="383093" y="7920"/>
                    <a:pt x="431931" y="28455"/>
                  </a:cubicBezTo>
                  <a:cubicBezTo>
                    <a:pt x="423018" y="47460"/>
                    <a:pt x="414754" y="65445"/>
                    <a:pt x="406305" y="83337"/>
                  </a:cubicBezTo>
                  <a:cubicBezTo>
                    <a:pt x="242241" y="9635"/>
                    <a:pt x="71215" y="128208"/>
                    <a:pt x="60444" y="282843"/>
                  </a:cubicBezTo>
                  <a:cubicBezTo>
                    <a:pt x="40760" y="281082"/>
                    <a:pt x="20891" y="279413"/>
                    <a:pt x="0" y="277559"/>
                  </a:cubicBezTo>
                  <a:cubicBezTo>
                    <a:pt x="12256" y="175210"/>
                    <a:pt x="60073" y="95667"/>
                    <a:pt x="148093" y="43381"/>
                  </a:cubicBezTo>
                  <a:cubicBezTo>
                    <a:pt x="193589" y="16403"/>
                    <a:pt x="240129" y="2404"/>
                    <a:pt x="287505" y="284"/>
                  </a:cubicBezTo>
                  <a:close/>
                </a:path>
              </a:pathLst>
            </a:custGeom>
            <a:solidFill>
              <a:schemeClr val="bg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 defTabSz="914354"/>
              <a:endParaRPr lang="zh-CN" altLang="en-US" sz="2000" b="1" i="1">
                <a:solidFill>
                  <a:schemeClr val="tx1"/>
                </a:solidFill>
              </a:endParaRPr>
            </a:p>
          </p:txBody>
        </p:sp>
        <p:sp>
          <p:nvSpPr>
            <p:cNvPr id="17" name="îŝḻiḑè">
              <a:extLst>
                <a:ext uri="{FF2B5EF4-FFF2-40B4-BE49-F238E27FC236}">
                  <a16:creationId xmlns:a16="http://schemas.microsoft.com/office/drawing/2014/main" xmlns="" id="{D76661B1-06E8-4E3A-8A4D-22F108C1FF5E}"/>
                </a:ext>
              </a:extLst>
            </p:cNvPr>
            <p:cNvSpPr/>
            <p:nvPr/>
          </p:nvSpPr>
          <p:spPr>
            <a:xfrm>
              <a:off x="3031545" y="4251403"/>
              <a:ext cx="342732" cy="368222"/>
            </a:xfrm>
            <a:custGeom>
              <a:avLst/>
              <a:gdLst>
                <a:gd name="connsiteX0" fmla="*/ 66229 w 537912"/>
                <a:gd name="connsiteY0" fmla="*/ 412762 h 577917"/>
                <a:gd name="connsiteX1" fmla="*/ 268148 w 537912"/>
                <a:gd name="connsiteY1" fmla="*/ 504634 h 577917"/>
                <a:gd name="connsiteX2" fmla="*/ 471683 w 537912"/>
                <a:gd name="connsiteY2" fmla="*/ 412762 h 577917"/>
                <a:gd name="connsiteX3" fmla="*/ 537912 w 537912"/>
                <a:gd name="connsiteY3" fmla="*/ 523975 h 577917"/>
                <a:gd name="connsiteX4" fmla="*/ 268148 w 537912"/>
                <a:gd name="connsiteY4" fmla="*/ 561046 h 577917"/>
                <a:gd name="connsiteX5" fmla="*/ 0 w 537912"/>
                <a:gd name="connsiteY5" fmla="*/ 523975 h 577917"/>
                <a:gd name="connsiteX6" fmla="*/ 66229 w 537912"/>
                <a:gd name="connsiteY6" fmla="*/ 412762 h 577917"/>
                <a:gd name="connsiteX7" fmla="*/ 290631 w 537912"/>
                <a:gd name="connsiteY7" fmla="*/ 193570 h 577917"/>
                <a:gd name="connsiteX8" fmla="*/ 268019 w 537912"/>
                <a:gd name="connsiteY8" fmla="*/ 214536 h 577917"/>
                <a:gd name="connsiteX9" fmla="*/ 290631 w 537912"/>
                <a:gd name="connsiteY9" fmla="*/ 237115 h 577917"/>
                <a:gd name="connsiteX10" fmla="*/ 311629 w 537912"/>
                <a:gd name="connsiteY10" fmla="*/ 214536 h 577917"/>
                <a:gd name="connsiteX11" fmla="*/ 290631 w 537912"/>
                <a:gd name="connsiteY11" fmla="*/ 193570 h 577917"/>
                <a:gd name="connsiteX12" fmla="*/ 268019 w 537912"/>
                <a:gd name="connsiteY12" fmla="*/ 150025 h 577917"/>
                <a:gd name="connsiteX13" fmla="*/ 355239 w 537912"/>
                <a:gd name="connsiteY13" fmla="*/ 237115 h 577917"/>
                <a:gd name="connsiteX14" fmla="*/ 268019 w 537912"/>
                <a:gd name="connsiteY14" fmla="*/ 322592 h 577917"/>
                <a:gd name="connsiteX15" fmla="*/ 182413 w 537912"/>
                <a:gd name="connsiteY15" fmla="*/ 237115 h 577917"/>
                <a:gd name="connsiteX16" fmla="*/ 268019 w 537912"/>
                <a:gd name="connsiteY16" fmla="*/ 150025 h 577917"/>
                <a:gd name="connsiteX17" fmla="*/ 268149 w 537912"/>
                <a:gd name="connsiteY17" fmla="*/ 117686 h 577917"/>
                <a:gd name="connsiteX18" fmla="*/ 150269 w 537912"/>
                <a:gd name="connsiteY18" fmla="*/ 236985 h 577917"/>
                <a:gd name="connsiteX19" fmla="*/ 268149 w 537912"/>
                <a:gd name="connsiteY19" fmla="*/ 354671 h 577917"/>
                <a:gd name="connsiteX20" fmla="*/ 387644 w 537912"/>
                <a:gd name="connsiteY20" fmla="*/ 236985 h 577917"/>
                <a:gd name="connsiteX21" fmla="*/ 268149 w 537912"/>
                <a:gd name="connsiteY21" fmla="*/ 117686 h 577917"/>
                <a:gd name="connsiteX22" fmla="*/ 268149 w 537912"/>
                <a:gd name="connsiteY22" fmla="*/ 0 h 577917"/>
                <a:gd name="connsiteX23" fmla="*/ 505524 w 537912"/>
                <a:gd name="connsiteY23" fmla="*/ 236985 h 577917"/>
                <a:gd name="connsiteX24" fmla="*/ 268149 w 537912"/>
                <a:gd name="connsiteY24" fmla="*/ 472357 h 577917"/>
                <a:gd name="connsiteX25" fmla="*/ 32389 w 537912"/>
                <a:gd name="connsiteY25" fmla="*/ 236985 h 577917"/>
                <a:gd name="connsiteX26" fmla="*/ 268149 w 537912"/>
                <a:gd name="connsiteY26" fmla="*/ 0 h 577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537912" h="577917">
                  <a:moveTo>
                    <a:pt x="66229" y="412762"/>
                  </a:moveTo>
                  <a:cubicBezTo>
                    <a:pt x="114690" y="469175"/>
                    <a:pt x="187381" y="504634"/>
                    <a:pt x="268148" y="504634"/>
                  </a:cubicBezTo>
                  <a:cubicBezTo>
                    <a:pt x="348916" y="504634"/>
                    <a:pt x="421607" y="469175"/>
                    <a:pt x="471683" y="412762"/>
                  </a:cubicBezTo>
                  <a:cubicBezTo>
                    <a:pt x="512067" y="443386"/>
                    <a:pt x="537912" y="482069"/>
                    <a:pt x="537912" y="523975"/>
                  </a:cubicBezTo>
                  <a:cubicBezTo>
                    <a:pt x="537912" y="617459"/>
                    <a:pt x="416761" y="561046"/>
                    <a:pt x="268148" y="561046"/>
                  </a:cubicBezTo>
                  <a:cubicBezTo>
                    <a:pt x="119536" y="561046"/>
                    <a:pt x="0" y="617459"/>
                    <a:pt x="0" y="523975"/>
                  </a:cubicBezTo>
                  <a:cubicBezTo>
                    <a:pt x="0" y="482069"/>
                    <a:pt x="24230" y="443386"/>
                    <a:pt x="66229" y="412762"/>
                  </a:cubicBezTo>
                  <a:close/>
                  <a:moveTo>
                    <a:pt x="290631" y="193570"/>
                  </a:moveTo>
                  <a:cubicBezTo>
                    <a:pt x="277710" y="193570"/>
                    <a:pt x="268019" y="203247"/>
                    <a:pt x="268019" y="214536"/>
                  </a:cubicBezTo>
                  <a:cubicBezTo>
                    <a:pt x="268019" y="227438"/>
                    <a:pt x="277710" y="237115"/>
                    <a:pt x="290631" y="237115"/>
                  </a:cubicBezTo>
                  <a:cubicBezTo>
                    <a:pt x="301938" y="237115"/>
                    <a:pt x="311629" y="227438"/>
                    <a:pt x="311629" y="214536"/>
                  </a:cubicBezTo>
                  <a:cubicBezTo>
                    <a:pt x="311629" y="203247"/>
                    <a:pt x="301938" y="193570"/>
                    <a:pt x="290631" y="193570"/>
                  </a:cubicBezTo>
                  <a:close/>
                  <a:moveTo>
                    <a:pt x="268019" y="150025"/>
                  </a:moveTo>
                  <a:cubicBezTo>
                    <a:pt x="316474" y="150025"/>
                    <a:pt x="355239" y="188732"/>
                    <a:pt x="355239" y="237115"/>
                  </a:cubicBezTo>
                  <a:cubicBezTo>
                    <a:pt x="355239" y="283885"/>
                    <a:pt x="316474" y="322592"/>
                    <a:pt x="268019" y="322592"/>
                  </a:cubicBezTo>
                  <a:cubicBezTo>
                    <a:pt x="221178" y="322592"/>
                    <a:pt x="182413" y="283885"/>
                    <a:pt x="182413" y="237115"/>
                  </a:cubicBezTo>
                  <a:cubicBezTo>
                    <a:pt x="182413" y="188732"/>
                    <a:pt x="221178" y="150025"/>
                    <a:pt x="268019" y="150025"/>
                  </a:cubicBezTo>
                  <a:close/>
                  <a:moveTo>
                    <a:pt x="268149" y="117686"/>
                  </a:moveTo>
                  <a:cubicBezTo>
                    <a:pt x="203557" y="117686"/>
                    <a:pt x="150269" y="170887"/>
                    <a:pt x="150269" y="236985"/>
                  </a:cubicBezTo>
                  <a:cubicBezTo>
                    <a:pt x="150269" y="301470"/>
                    <a:pt x="203557" y="354671"/>
                    <a:pt x="268149" y="354671"/>
                  </a:cubicBezTo>
                  <a:cubicBezTo>
                    <a:pt x="334356" y="354671"/>
                    <a:pt x="387644" y="301470"/>
                    <a:pt x="387644" y="236985"/>
                  </a:cubicBezTo>
                  <a:cubicBezTo>
                    <a:pt x="387644" y="170887"/>
                    <a:pt x="334356" y="117686"/>
                    <a:pt x="268149" y="117686"/>
                  </a:cubicBezTo>
                  <a:close/>
                  <a:moveTo>
                    <a:pt x="268149" y="0"/>
                  </a:moveTo>
                  <a:cubicBezTo>
                    <a:pt x="398948" y="0"/>
                    <a:pt x="505524" y="106401"/>
                    <a:pt x="505524" y="236985"/>
                  </a:cubicBezTo>
                  <a:cubicBezTo>
                    <a:pt x="505524" y="367568"/>
                    <a:pt x="398948" y="472357"/>
                    <a:pt x="268149" y="472357"/>
                  </a:cubicBezTo>
                  <a:cubicBezTo>
                    <a:pt x="137351" y="472357"/>
                    <a:pt x="32389" y="367568"/>
                    <a:pt x="32389" y="236985"/>
                  </a:cubicBezTo>
                  <a:cubicBezTo>
                    <a:pt x="32389" y="106401"/>
                    <a:pt x="137351" y="0"/>
                    <a:pt x="268149" y="0"/>
                  </a:cubicBezTo>
                  <a:close/>
                </a:path>
              </a:pathLst>
            </a:custGeom>
            <a:solidFill>
              <a:schemeClr val="bg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 defTabSz="914354"/>
              <a:endParaRPr lang="zh-CN" altLang="en-US" sz="2000" b="1" i="1">
                <a:solidFill>
                  <a:schemeClr val="tx1"/>
                </a:solidFill>
              </a:endParaRPr>
            </a:p>
          </p:txBody>
        </p:sp>
        <p:sp>
          <p:nvSpPr>
            <p:cNvPr id="18" name="îṥļíḑe">
              <a:extLst>
                <a:ext uri="{FF2B5EF4-FFF2-40B4-BE49-F238E27FC236}">
                  <a16:creationId xmlns:a16="http://schemas.microsoft.com/office/drawing/2014/main" xmlns="" id="{CE8FB92D-27B0-49A1-BCA6-DB92F5D49307}"/>
                </a:ext>
              </a:extLst>
            </p:cNvPr>
            <p:cNvSpPr/>
            <p:nvPr/>
          </p:nvSpPr>
          <p:spPr bwMode="auto">
            <a:xfrm>
              <a:off x="3818011" y="1752600"/>
              <a:ext cx="7147012" cy="3771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50000"/>
                </a:lnSpc>
              </a:pPr>
              <a:endParaRPr lang="en-US" altLang="zh-CN" sz="2400" b="1" dirty="0"/>
            </a:p>
          </p:txBody>
        </p:sp>
      </p:grpSp>
      <p:sp>
        <p:nvSpPr>
          <p:cNvPr id="3" name="矩形 2"/>
          <p:cNvSpPr/>
          <p:nvPr/>
        </p:nvSpPr>
        <p:spPr>
          <a:xfrm>
            <a:off x="4812632" y="1323475"/>
            <a:ext cx="6553199" cy="4198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kern="100" dirty="0">
                <a:latin typeface="仿宋"/>
                <a:ea typeface="等线"/>
                <a:cs typeface="Times New Roman"/>
              </a:rPr>
              <a:t>    </a:t>
            </a:r>
            <a:r>
              <a:rPr lang="en-US" altLang="zh-CN" b="1" kern="100" dirty="0">
                <a:latin typeface="+mn-ea"/>
                <a:cs typeface="Times New Roman"/>
              </a:rPr>
              <a:t>2020</a:t>
            </a:r>
            <a:r>
              <a:rPr lang="zh-CN" altLang="zh-CN" b="1" kern="100" dirty="0">
                <a:latin typeface="+mn-ea"/>
                <a:cs typeface="Times New Roman"/>
              </a:rPr>
              <a:t>年伊始，</a:t>
            </a:r>
            <a:r>
              <a:rPr lang="zh-CN" altLang="en-US" b="1" kern="100" dirty="0">
                <a:latin typeface="+mn-ea"/>
                <a:cs typeface="Times New Roman"/>
              </a:rPr>
              <a:t>一场</a:t>
            </a:r>
            <a:r>
              <a:rPr lang="zh-CN" altLang="zh-CN" b="1" kern="100" dirty="0">
                <a:latin typeface="+mn-ea"/>
                <a:cs typeface="Times New Roman"/>
              </a:rPr>
              <a:t>突如其来的</a:t>
            </a:r>
            <a:r>
              <a:rPr lang="zh-CN" altLang="en-US" b="1" kern="100" dirty="0">
                <a:latin typeface="+mn-ea"/>
                <a:cs typeface="Times New Roman"/>
              </a:rPr>
              <a:t>新冠</a:t>
            </a:r>
            <a:r>
              <a:rPr lang="zh-CN" altLang="zh-CN" b="1" kern="100" dirty="0">
                <a:latin typeface="+mn-ea"/>
                <a:cs typeface="Times New Roman"/>
              </a:rPr>
              <a:t>疫情，</a:t>
            </a:r>
            <a:r>
              <a:rPr lang="zh-CN" altLang="en-US" b="1" kern="100" dirty="0">
                <a:latin typeface="+mn-ea"/>
                <a:cs typeface="Times New Roman"/>
              </a:rPr>
              <a:t>使原本就已举步维艰的公司</a:t>
            </a:r>
            <a:r>
              <a:rPr lang="zh-CN" altLang="zh-CN" b="1" kern="100" dirty="0">
                <a:latin typeface="+mn-ea"/>
                <a:cs typeface="Times New Roman"/>
              </a:rPr>
              <a:t>市场销售</a:t>
            </a:r>
            <a:r>
              <a:rPr lang="zh-CN" altLang="en-US" b="1" kern="100" dirty="0">
                <a:latin typeface="+mn-ea"/>
                <a:cs typeface="Times New Roman"/>
              </a:rPr>
              <a:t>更加雪上加霜！</a:t>
            </a:r>
            <a:r>
              <a:rPr lang="zh-CN" altLang="zh-CN" b="1" kern="100" dirty="0">
                <a:latin typeface="+mn-ea"/>
                <a:cs typeface="Times New Roman"/>
              </a:rPr>
              <a:t>本人所在的央企控股上市企业下属的终端产品公司</a:t>
            </a:r>
            <a:r>
              <a:rPr lang="zh-CN" altLang="en-US" b="1" kern="100" dirty="0">
                <a:latin typeface="+mn-ea"/>
                <a:cs typeface="Times New Roman"/>
              </a:rPr>
              <a:t>，面临巨大的</a:t>
            </a:r>
            <a:r>
              <a:rPr lang="zh-CN" altLang="zh-CN" b="1" kern="100" dirty="0">
                <a:latin typeface="+mn-ea"/>
                <a:cs typeface="Times New Roman"/>
              </a:rPr>
              <a:t>经营压力</a:t>
            </a:r>
            <a:r>
              <a:rPr lang="zh-CN" altLang="en-US" b="1" kern="100" dirty="0">
                <a:latin typeface="+mn-ea"/>
                <a:cs typeface="Times New Roman"/>
              </a:rPr>
              <a:t>。</a:t>
            </a:r>
            <a:endParaRPr lang="en-US" altLang="zh-CN" b="1" kern="100" dirty="0">
              <a:latin typeface="+mn-ea"/>
              <a:cs typeface="Times New Roman"/>
            </a:endParaRPr>
          </a:p>
          <a:p>
            <a:pPr>
              <a:lnSpc>
                <a:spcPct val="150000"/>
              </a:lnSpc>
            </a:pPr>
            <a:r>
              <a:rPr lang="en-US" altLang="zh-CN" b="1" kern="100" dirty="0">
                <a:latin typeface="+mn-ea"/>
                <a:cs typeface="Times New Roman"/>
              </a:rPr>
              <a:t>       </a:t>
            </a:r>
            <a:r>
              <a:rPr lang="zh-CN" altLang="zh-CN" b="1" kern="100" dirty="0">
                <a:latin typeface="+mn-ea"/>
                <a:cs typeface="Times New Roman"/>
              </a:rPr>
              <a:t>为改善经营、控制成本，应对疫情及未来市场竞争压力，上市公司决定</a:t>
            </a:r>
            <a:r>
              <a:rPr lang="zh-CN" altLang="en-US" b="1" kern="100" dirty="0">
                <a:latin typeface="+mn-ea"/>
                <a:cs typeface="Times New Roman"/>
              </a:rPr>
              <a:t>：</a:t>
            </a:r>
            <a:r>
              <a:rPr lang="zh-CN" altLang="zh-CN" b="1" kern="100" dirty="0">
                <a:latin typeface="+mn-ea"/>
                <a:cs typeface="Times New Roman"/>
              </a:rPr>
              <a:t>以终端产品公司为试点，对组织架构和运营模式实施改造整合，由上市公司总部进行一体化运营管控，</a:t>
            </a:r>
            <a:r>
              <a:rPr lang="zh-CN" altLang="zh-CN" b="1" kern="100" dirty="0">
                <a:solidFill>
                  <a:srgbClr val="C00000"/>
                </a:solidFill>
                <a:latin typeface="+mn-ea"/>
                <a:cs typeface="Times New Roman"/>
              </a:rPr>
              <a:t>裁撤下属终端产品公司原有职能部门</a:t>
            </a:r>
            <a:r>
              <a:rPr lang="zh-CN" altLang="zh-CN" b="1" kern="100" dirty="0">
                <a:latin typeface="+mn-ea"/>
                <a:cs typeface="Times New Roman"/>
              </a:rPr>
              <a:t>。</a:t>
            </a:r>
            <a:endParaRPr lang="en-US" altLang="zh-CN" b="1" kern="100" dirty="0">
              <a:latin typeface="+mn-ea"/>
              <a:cs typeface="Times New Roman"/>
            </a:endParaRPr>
          </a:p>
          <a:p>
            <a:pPr>
              <a:lnSpc>
                <a:spcPct val="150000"/>
              </a:lnSpc>
            </a:pPr>
            <a:r>
              <a:rPr lang="en-US" altLang="zh-CN" b="1" dirty="0">
                <a:latin typeface="+mn-ea"/>
                <a:cs typeface="Times New Roman"/>
              </a:rPr>
              <a:t>      </a:t>
            </a:r>
            <a:r>
              <a:rPr lang="zh-CN" altLang="zh-CN" b="1" dirty="0">
                <a:latin typeface="+mn-ea"/>
                <a:cs typeface="Times New Roman"/>
              </a:rPr>
              <a:t>本人</a:t>
            </a:r>
            <a:r>
              <a:rPr lang="zh-CN" altLang="en-US" b="1" dirty="0">
                <a:latin typeface="+mn-ea"/>
                <a:cs typeface="Times New Roman"/>
              </a:rPr>
              <a:t>作为</a:t>
            </a:r>
            <a:r>
              <a:rPr lang="zh-CN" altLang="zh-CN" b="1" dirty="0">
                <a:latin typeface="+mn-ea"/>
                <a:cs typeface="Times New Roman"/>
              </a:rPr>
              <a:t>裁撤</a:t>
            </a:r>
            <a:r>
              <a:rPr lang="zh-CN" altLang="en-US" b="1" dirty="0">
                <a:latin typeface="+mn-ea"/>
                <a:cs typeface="Times New Roman"/>
              </a:rPr>
              <a:t>的</a:t>
            </a:r>
            <a:r>
              <a:rPr lang="zh-CN" altLang="zh-CN" b="1" dirty="0">
                <a:latin typeface="+mn-ea"/>
                <a:cs typeface="Times New Roman"/>
              </a:rPr>
              <a:t>职能部门管理</a:t>
            </a:r>
            <a:r>
              <a:rPr lang="zh-CN" altLang="en-US" b="1" dirty="0">
                <a:latin typeface="+mn-ea"/>
                <a:cs typeface="Times New Roman"/>
              </a:rPr>
              <a:t>人员，</a:t>
            </a:r>
            <a:r>
              <a:rPr lang="zh-CN" altLang="en-US" b="1" dirty="0">
                <a:solidFill>
                  <a:srgbClr val="C00000"/>
                </a:solidFill>
                <a:latin typeface="+mn-ea"/>
                <a:cs typeface="Times New Roman"/>
              </a:rPr>
              <a:t>面临两个选择：</a:t>
            </a:r>
            <a:r>
              <a:rPr lang="zh-CN" altLang="en-US" b="1" dirty="0">
                <a:latin typeface="+mn-ea"/>
                <a:cs typeface="Times New Roman"/>
              </a:rPr>
              <a:t>要么</a:t>
            </a:r>
            <a:r>
              <a:rPr lang="zh-CN" altLang="zh-CN" b="1" dirty="0">
                <a:latin typeface="+mn-ea"/>
                <a:cs typeface="Times New Roman"/>
              </a:rPr>
              <a:t>选择转岗转行做营销，承担销售考核指标，</a:t>
            </a:r>
            <a:r>
              <a:rPr lang="zh-CN" altLang="en-US" b="1" dirty="0">
                <a:latin typeface="+mn-ea"/>
                <a:cs typeface="Times New Roman"/>
              </a:rPr>
              <a:t>要么</a:t>
            </a:r>
            <a:r>
              <a:rPr lang="zh-CN" altLang="zh-CN" b="1" dirty="0">
                <a:latin typeface="+mn-ea"/>
                <a:cs typeface="Times New Roman"/>
              </a:rPr>
              <a:t>离职</a:t>
            </a:r>
            <a:r>
              <a:rPr lang="zh-CN" altLang="en-US" b="1" dirty="0">
                <a:latin typeface="+mn-ea"/>
                <a:cs typeface="Times New Roman"/>
              </a:rPr>
              <a:t>跳槽还做本行。</a:t>
            </a:r>
            <a:endParaRPr lang="zh-CN" altLang="en-US" b="1" dirty="0">
              <a:latin typeface="+mn-ea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2770407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4" y="68333"/>
            <a:ext cx="10850563" cy="1028699"/>
          </a:xfrm>
        </p:spPr>
        <p:txBody>
          <a:bodyPr/>
          <a:lstStyle/>
          <a:p>
            <a:r>
              <a:rPr lang="zh-CN" altLang="en-US" sz="3600" dirty="0">
                <a:solidFill>
                  <a:srgbClr val="0000FF"/>
                </a:solidFill>
              </a:rPr>
              <a:t>问题引出</a:t>
            </a:r>
            <a:r>
              <a:rPr lang="en-US" altLang="zh-CN" sz="3600" dirty="0">
                <a:solidFill>
                  <a:srgbClr val="0000FF"/>
                </a:solidFill>
              </a:rPr>
              <a:t>——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3</a:t>
            </a:fld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200400" y="2679032"/>
            <a:ext cx="5936240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rgbClr val="FFFFFF"/>
                </a:solidFill>
                <a:cs typeface="+mj-cs"/>
              </a:rPr>
              <a:t>20</a:t>
            </a:r>
            <a:r>
              <a:rPr lang="en-US" altLang="zh-CN" sz="3600" b="1" dirty="0">
                <a:solidFill>
                  <a:srgbClr val="FFFFFF"/>
                </a:solidFill>
                <a:cs typeface="+mj-cs"/>
              </a:rPr>
              <a:t>2020</a:t>
            </a:r>
            <a:r>
              <a:rPr lang="zh-CN" altLang="zh-CN" sz="3600" b="1" dirty="0">
                <a:solidFill>
                  <a:srgbClr val="FFFFFF"/>
                </a:solidFill>
                <a:cs typeface="+mj-cs"/>
              </a:rPr>
              <a:t>疫情下的再就业抉择</a:t>
            </a:r>
            <a:r>
              <a:rPr lang="en-US" altLang="zh-CN" sz="6000" b="1" dirty="0">
                <a:solidFill>
                  <a:srgbClr val="FFFFFF"/>
                </a:solidFill>
                <a:cs typeface="+mj-cs"/>
              </a:rPr>
              <a:t/>
            </a:r>
            <a:br>
              <a:rPr lang="en-US" altLang="zh-CN" sz="6000" b="1" dirty="0">
                <a:solidFill>
                  <a:srgbClr val="FFFFFF"/>
                </a:solidFill>
                <a:cs typeface="+mj-cs"/>
              </a:rPr>
            </a:br>
            <a:r>
              <a:rPr lang="en-US" altLang="zh-CN" sz="4000" b="1" dirty="0">
                <a:solidFill>
                  <a:srgbClr val="FFFFFF"/>
                </a:solidFill>
                <a:cs typeface="+mj-cs"/>
              </a:rPr>
              <a:t>20</a:t>
            </a:r>
            <a:r>
              <a:rPr lang="zh-CN" altLang="zh-CN" sz="4000" b="1" dirty="0">
                <a:solidFill>
                  <a:srgbClr val="FFFFFF"/>
                </a:solidFill>
                <a:cs typeface="+mj-cs"/>
              </a:rPr>
              <a:t>疫情下的再就业抉择</a:t>
            </a:r>
            <a:r>
              <a:rPr lang="en-US" altLang="zh-CN" sz="6700" b="1" dirty="0">
                <a:solidFill>
                  <a:srgbClr val="FFFFFF"/>
                </a:solidFill>
                <a:cs typeface="+mj-cs"/>
              </a:rPr>
              <a:t/>
            </a:r>
            <a:br>
              <a:rPr lang="en-US" altLang="zh-CN" sz="6700" b="1" dirty="0">
                <a:solidFill>
                  <a:srgbClr val="FFFFFF"/>
                </a:solidFill>
                <a:cs typeface="+mj-cs"/>
              </a:rPr>
            </a:br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963A7E34-3901-4F7E-8AB7-05E9D5CA20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050" y="1172200"/>
            <a:ext cx="7623044" cy="499309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9924" y="1806583"/>
            <a:ext cx="3823126" cy="29905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354">
              <a:lnSpc>
                <a:spcPct val="150000"/>
              </a:lnSpc>
              <a:spcBef>
                <a:spcPts val="1000"/>
              </a:spcBef>
            </a:pPr>
            <a:r>
              <a:rPr lang="zh-CN" altLang="en-US" sz="2400" b="1" dirty="0" smtClean="0">
                <a:solidFill>
                  <a:schemeClr val="accent1">
                    <a:lumMod val="50000"/>
                  </a:schemeClr>
                </a:solidFill>
                <a:cs typeface="+mj-cs"/>
              </a:rPr>
              <a:t>      面对</a:t>
            </a: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疫情下</a:t>
            </a: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</a:rPr>
              <a:t>经济的不景气</a:t>
            </a: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，</a:t>
            </a:r>
            <a:r>
              <a:rPr lang="zh-CN" altLang="zh-CN" sz="2400" b="1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本人</a:t>
            </a: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到底该</a:t>
            </a:r>
            <a:r>
              <a:rPr lang="zh-CN" altLang="zh-CN" sz="2400" b="1" dirty="0">
                <a:solidFill>
                  <a:schemeClr val="accent1">
                    <a:lumMod val="50000"/>
                  </a:schemeClr>
                </a:solidFill>
                <a:cs typeface="+mj-cs"/>
              </a:rPr>
              <a:t>何去何从</a:t>
            </a:r>
            <a:r>
              <a:rPr lang="en-US" altLang="zh-CN" sz="2400" b="1" dirty="0" smtClean="0">
                <a:solidFill>
                  <a:schemeClr val="accent1">
                    <a:lumMod val="50000"/>
                  </a:schemeClr>
                </a:solidFill>
                <a:cs typeface="+mj-cs"/>
              </a:rPr>
              <a:t>——</a:t>
            </a:r>
          </a:p>
          <a:p>
            <a:pPr lvl="0" defTabSz="914354">
              <a:lnSpc>
                <a:spcPct val="150000"/>
              </a:lnSpc>
              <a:spcBef>
                <a:spcPts val="1000"/>
              </a:spcBef>
            </a:pPr>
            <a:r>
              <a:rPr lang="en-US" altLang="zh-CN" sz="2400" b="1" dirty="0">
                <a:solidFill>
                  <a:schemeClr val="accent1">
                    <a:lumMod val="50000"/>
                  </a:schemeClr>
                </a:solidFill>
                <a:latin typeface="微软雅黑"/>
                <a:cs typeface="+mj-cs"/>
              </a:rPr>
              <a:t> </a:t>
            </a:r>
            <a:r>
              <a:rPr lang="en-US" altLang="zh-CN" sz="2400" b="1" dirty="0" smtClean="0">
                <a:solidFill>
                  <a:schemeClr val="accent1">
                    <a:lumMod val="50000"/>
                  </a:schemeClr>
                </a:solidFill>
                <a:latin typeface="微软雅黑"/>
                <a:cs typeface="+mj-cs"/>
              </a:rPr>
              <a:t>    </a:t>
            </a:r>
            <a:r>
              <a:rPr lang="zh-CN" altLang="zh-CN" sz="2400" b="1" dirty="0" smtClean="0">
                <a:solidFill>
                  <a:srgbClr val="A20000"/>
                </a:solidFill>
                <a:latin typeface="微软雅黑"/>
                <a:cs typeface="Times New Roman"/>
              </a:rPr>
              <a:t>转行</a:t>
            </a:r>
            <a:r>
              <a:rPr lang="zh-CN" altLang="zh-CN" sz="2400" b="1" dirty="0">
                <a:solidFill>
                  <a:srgbClr val="A20000"/>
                </a:solidFill>
                <a:latin typeface="微软雅黑"/>
                <a:cs typeface="Times New Roman"/>
              </a:rPr>
              <a:t>做营销</a:t>
            </a:r>
            <a:r>
              <a:rPr lang="zh-CN" altLang="en-US" sz="2400" b="1" dirty="0">
                <a:solidFill>
                  <a:srgbClr val="A20000"/>
                </a:solidFill>
                <a:latin typeface="微软雅黑"/>
                <a:cs typeface="Times New Roman"/>
              </a:rPr>
              <a:t>？还是跳槽做本行？</a:t>
            </a:r>
            <a:endParaRPr lang="zh-CN" altLang="en-US" sz="2000" dirty="0">
              <a:solidFill>
                <a:srgbClr val="A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5593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ïŝliḍe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ïSḻïdé"/>
          <p:cNvSpPr>
            <a:spLocks noGrp="1"/>
          </p:cNvSpPr>
          <p:nvPr>
            <p:ph type="title"/>
          </p:nvPr>
        </p:nvSpPr>
        <p:spPr>
          <a:xfrm>
            <a:off x="669924" y="1"/>
            <a:ext cx="3345485" cy="1028699"/>
          </a:xfrm>
        </p:spPr>
        <p:txBody>
          <a:bodyPr>
            <a:norm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原理应用</a:t>
            </a:r>
            <a:r>
              <a:rPr lang="en-US" altLang="zh-CN" sz="3600" dirty="0">
                <a:solidFill>
                  <a:srgbClr val="0000FF"/>
                </a:solidFill>
              </a:rPr>
              <a:t>——</a:t>
            </a:r>
            <a:endParaRPr lang="zh-CN" altLang="en-US" sz="3600" dirty="0">
              <a:solidFill>
                <a:srgbClr val="C00000"/>
              </a:solidFill>
            </a:endParaRPr>
          </a:p>
        </p:txBody>
      </p:sp>
      <p:sp>
        <p:nvSpPr>
          <p:cNvPr id="4" name="ïşľîḋé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4</a:t>
            </a:fld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ADF969F2-A5E7-408B-B2D9-28520EE25260}"/>
              </a:ext>
            </a:extLst>
          </p:cNvPr>
          <p:cNvSpPr/>
          <p:nvPr/>
        </p:nvSpPr>
        <p:spPr>
          <a:xfrm>
            <a:off x="578498" y="2320212"/>
            <a:ext cx="5693715" cy="2461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 defTabSz="457200">
              <a:lnSpc>
                <a:spcPct val="20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机会成本是指：资源是稀缺的，面对稀缺资源，必须做出一定的选择，为此选择而失去的另一选择所能带来的价值，即所做选择而得到的收益的</a:t>
            </a: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机会成本</a:t>
            </a:r>
            <a:r>
              <a:rPr lang="zh-CN" altLang="en-US" sz="2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  <p:pic>
        <p:nvPicPr>
          <p:cNvPr id="4098" name="Picture 2" descr="https://timgsa.baidu.com/timg?image&amp;quality=80&amp;size=b9999_10000&amp;sec=1590829365474&amp;di=00baf89fe741a588db4c066e6a6d42d8&amp;imgtype=0&amp;src=http%3A%2F%2F5b0988e595225.cdn.sohucs.com%2Fimages%2F20171110%2F2e4f1dddda3d4097a0c2f018d2e5e053.png">
            <a:extLst>
              <a:ext uri="{FF2B5EF4-FFF2-40B4-BE49-F238E27FC236}">
                <a16:creationId xmlns:a16="http://schemas.microsoft.com/office/drawing/2014/main" xmlns="" id="{7A7EACC6-943F-4BAC-95FD-CAA2A8CA5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549" y="1606973"/>
            <a:ext cx="4762500" cy="440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ïSḻïdé">
            <a:extLst>
              <a:ext uri="{FF2B5EF4-FFF2-40B4-BE49-F238E27FC236}">
                <a16:creationId xmlns:a16="http://schemas.microsoft.com/office/drawing/2014/main" xmlns="" id="{75562B63-CB13-478C-A388-7E83C488B4C0}"/>
              </a:ext>
            </a:extLst>
          </p:cNvPr>
          <p:cNvSpPr txBox="1">
            <a:spLocks/>
          </p:cNvSpPr>
          <p:nvPr/>
        </p:nvSpPr>
        <p:spPr>
          <a:xfrm>
            <a:off x="3558899" y="1"/>
            <a:ext cx="6313972" cy="10286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dirty="0">
                <a:solidFill>
                  <a:srgbClr val="C00000"/>
                </a:solidFill>
              </a:rPr>
              <a:t>机会成本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4910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ïŝliḍe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ïSḻïdé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原理分析</a:t>
            </a:r>
            <a:r>
              <a:rPr lang="en-US" altLang="zh-CN" sz="3600" dirty="0">
                <a:solidFill>
                  <a:srgbClr val="0000FF"/>
                </a:solidFill>
              </a:rPr>
              <a:t>1</a:t>
            </a:r>
            <a:endParaRPr lang="zh-CN" altLang="en-US" sz="3600" dirty="0">
              <a:solidFill>
                <a:srgbClr val="0000FF"/>
              </a:solidFill>
            </a:endParaRPr>
          </a:p>
        </p:txBody>
      </p:sp>
      <p:sp>
        <p:nvSpPr>
          <p:cNvPr id="4" name="ïşľîḋé"/>
          <p:cNvSpPr>
            <a:spLocks noGrp="1"/>
          </p:cNvSpPr>
          <p:nvPr>
            <p:ph type="sldNum" sz="quarter" idx="12"/>
          </p:nvPr>
        </p:nvSpPr>
        <p:spPr>
          <a:xfrm>
            <a:off x="8319472" y="6060954"/>
            <a:ext cx="2909888" cy="206381"/>
          </a:xfrm>
        </p:spPr>
        <p:txBody>
          <a:bodyPr/>
          <a:lstStyle/>
          <a:p>
            <a:fld id="{5DD3DB80-B894-403A-B48E-6FDC1A72010E}" type="slidenum">
              <a:rPr lang="zh-CN" altLang="en-US" smtClean="0"/>
              <a:pPr/>
              <a:t>5</a:t>
            </a:fld>
            <a:endParaRPr lang="zh-CN" altLang="en-US"/>
          </a:p>
        </p:txBody>
      </p:sp>
      <p:sp>
        <p:nvSpPr>
          <p:cNvPr id="9" name="ïṥlíḍe">
            <a:extLst>
              <a:ext uri="{FF2B5EF4-FFF2-40B4-BE49-F238E27FC236}">
                <a16:creationId xmlns:a16="http://schemas.microsoft.com/office/drawing/2014/main" xmlns="" id="{72EC9B4A-8F82-4931-953C-0E683F950A0A}"/>
              </a:ext>
            </a:extLst>
          </p:cNvPr>
          <p:cNvSpPr txBox="1"/>
          <p:nvPr/>
        </p:nvSpPr>
        <p:spPr bwMode="auto">
          <a:xfrm>
            <a:off x="6725633" y="1381466"/>
            <a:ext cx="4483100" cy="83038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1440" tIns="45720" rIns="91440" bIns="4572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2400" b="1" dirty="0">
                <a:solidFill>
                  <a:srgbClr val="A40000"/>
                </a:solidFill>
              </a:rPr>
              <a:t>转岗转行机会成本分析</a:t>
            </a:r>
            <a:endParaRPr lang="en-US" altLang="zh-CN" sz="2400" b="1" dirty="0">
              <a:solidFill>
                <a:srgbClr val="A40000"/>
              </a:solidFill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22AB2D1F-1E12-4164-89F6-E771E3BC994D}"/>
              </a:ext>
            </a:extLst>
          </p:cNvPr>
          <p:cNvGrpSpPr/>
          <p:nvPr/>
        </p:nvGrpSpPr>
        <p:grpSpPr>
          <a:xfrm>
            <a:off x="5790135" y="2393041"/>
            <a:ext cx="5418598" cy="558312"/>
            <a:chOff x="5790135" y="2393041"/>
            <a:chExt cx="5418598" cy="558312"/>
          </a:xfrm>
        </p:grpSpPr>
        <p:sp>
          <p:nvSpPr>
            <p:cNvPr id="23" name="ïślïḍe">
              <a:extLst>
                <a:ext uri="{FF2B5EF4-FFF2-40B4-BE49-F238E27FC236}">
                  <a16:creationId xmlns:a16="http://schemas.microsoft.com/office/drawing/2014/main" xmlns="" id="{EB50AC1E-1831-4824-99B6-537F30C05A16}"/>
                </a:ext>
              </a:extLst>
            </p:cNvPr>
            <p:cNvSpPr/>
            <p:nvPr/>
          </p:nvSpPr>
          <p:spPr>
            <a:xfrm>
              <a:off x="5790135" y="2393041"/>
              <a:ext cx="5418598" cy="55831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  <a:alpha val="70000"/>
              </a:schemeClr>
            </a:solidFill>
            <a:ln w="12700" cap="rnd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914354"/>
              <a:endParaRPr lang="zh-CN" altLang="en-US" sz="1200" b="1" dirty="0">
                <a:solidFill>
                  <a:srgbClr val="A2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ïṩḻïdê">
              <a:extLst>
                <a:ext uri="{FF2B5EF4-FFF2-40B4-BE49-F238E27FC236}">
                  <a16:creationId xmlns:a16="http://schemas.microsoft.com/office/drawing/2014/main" xmlns="" id="{9BC56099-2360-478A-91D9-F01FFB64DC17}"/>
                </a:ext>
              </a:extLst>
            </p:cNvPr>
            <p:cNvSpPr/>
            <p:nvPr/>
          </p:nvSpPr>
          <p:spPr>
            <a:xfrm>
              <a:off x="5869509" y="2451534"/>
              <a:ext cx="441326" cy="441326"/>
            </a:xfrm>
            <a:prstGeom prst="ellipse">
              <a:avLst/>
            </a:prstGeom>
            <a:solidFill>
              <a:schemeClr val="accent2"/>
            </a:solidFill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 lnSpcReduction="10000"/>
            </a:bodyPr>
            <a:lstStyle/>
            <a:p>
              <a:pPr algn="ctr" defTabSz="914354"/>
              <a:r>
                <a:rPr lang="en-US" altLang="zh-CN" sz="1600" b="1" dirty="0">
                  <a:solidFill>
                    <a:srgbClr val="A20000"/>
                  </a:solidFill>
                </a:rPr>
                <a:t>1</a:t>
              </a:r>
              <a:endParaRPr lang="zh-CN" altLang="en-US" sz="1600" b="1" dirty="0">
                <a:solidFill>
                  <a:srgbClr val="A20000"/>
                </a:solidFill>
              </a:endParaRPr>
            </a:p>
          </p:txBody>
        </p:sp>
        <p:sp>
          <p:nvSpPr>
            <p:cNvPr id="25" name="îslîḑê">
              <a:extLst>
                <a:ext uri="{FF2B5EF4-FFF2-40B4-BE49-F238E27FC236}">
                  <a16:creationId xmlns:a16="http://schemas.microsoft.com/office/drawing/2014/main" xmlns="" id="{886F6496-D014-4A88-9B97-67BFCD688309}"/>
                </a:ext>
              </a:extLst>
            </p:cNvPr>
            <p:cNvSpPr/>
            <p:nvPr/>
          </p:nvSpPr>
          <p:spPr bwMode="auto">
            <a:xfrm>
              <a:off x="6348935" y="2492688"/>
              <a:ext cx="4859794" cy="359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ctr" anchorCtr="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defTabSz="914400"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本行业终端市场面临疲软</a:t>
              </a:r>
              <a:endParaRPr lang="en-US" altLang="zh-CN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EE4B1065-3EDE-4CB8-9857-0B7C42DD7E16}"/>
              </a:ext>
            </a:extLst>
          </p:cNvPr>
          <p:cNvGrpSpPr/>
          <p:nvPr/>
        </p:nvGrpSpPr>
        <p:grpSpPr>
          <a:xfrm>
            <a:off x="5790134" y="3281064"/>
            <a:ext cx="5418597" cy="558312"/>
            <a:chOff x="5790134" y="3281064"/>
            <a:chExt cx="5418597" cy="558312"/>
          </a:xfrm>
        </p:grpSpPr>
        <p:sp>
          <p:nvSpPr>
            <p:cNvPr id="20" name="ïṡ1îďe">
              <a:extLst>
                <a:ext uri="{FF2B5EF4-FFF2-40B4-BE49-F238E27FC236}">
                  <a16:creationId xmlns:a16="http://schemas.microsoft.com/office/drawing/2014/main" xmlns="" id="{38EF34AA-5A6D-4336-B361-BAA87F8F3666}"/>
                </a:ext>
              </a:extLst>
            </p:cNvPr>
            <p:cNvSpPr/>
            <p:nvPr/>
          </p:nvSpPr>
          <p:spPr>
            <a:xfrm>
              <a:off x="5790134" y="3281064"/>
              <a:ext cx="5418597" cy="55831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  <a:alpha val="70000"/>
              </a:schemeClr>
            </a:solidFill>
            <a:ln w="12700" cap="rnd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914354"/>
              <a:endParaRPr lang="zh-CN" altLang="en-US" sz="1200" b="1" dirty="0">
                <a:solidFill>
                  <a:srgbClr val="A2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îSlidé">
              <a:extLst>
                <a:ext uri="{FF2B5EF4-FFF2-40B4-BE49-F238E27FC236}">
                  <a16:creationId xmlns:a16="http://schemas.microsoft.com/office/drawing/2014/main" xmlns="" id="{FB450C6E-53BA-4A36-8720-955128D78E9A}"/>
                </a:ext>
              </a:extLst>
            </p:cNvPr>
            <p:cNvSpPr/>
            <p:nvPr/>
          </p:nvSpPr>
          <p:spPr>
            <a:xfrm>
              <a:off x="5869509" y="3339557"/>
              <a:ext cx="441326" cy="441326"/>
            </a:xfrm>
            <a:prstGeom prst="ellipse">
              <a:avLst/>
            </a:prstGeom>
            <a:solidFill>
              <a:schemeClr val="accent2"/>
            </a:solidFill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 lnSpcReduction="10000"/>
            </a:bodyPr>
            <a:lstStyle/>
            <a:p>
              <a:pPr algn="ctr" defTabSz="914354"/>
              <a:r>
                <a:rPr lang="en-US" altLang="zh-CN" sz="1600" b="1" dirty="0">
                  <a:solidFill>
                    <a:srgbClr val="A20000"/>
                  </a:solidFill>
                </a:rPr>
                <a:t>2</a:t>
              </a:r>
              <a:endParaRPr lang="zh-CN" altLang="en-US" sz="1600" b="1" dirty="0">
                <a:solidFill>
                  <a:srgbClr val="A20000"/>
                </a:solidFill>
              </a:endParaRPr>
            </a:p>
          </p:txBody>
        </p:sp>
        <p:sp>
          <p:nvSpPr>
            <p:cNvPr id="22" name="íṡḻïḑé">
              <a:extLst>
                <a:ext uri="{FF2B5EF4-FFF2-40B4-BE49-F238E27FC236}">
                  <a16:creationId xmlns:a16="http://schemas.microsoft.com/office/drawing/2014/main" xmlns="" id="{71B680A3-6CE5-4EC5-96C4-0AA09111EB3B}"/>
                </a:ext>
              </a:extLst>
            </p:cNvPr>
            <p:cNvSpPr/>
            <p:nvPr/>
          </p:nvSpPr>
          <p:spPr bwMode="auto">
            <a:xfrm>
              <a:off x="6348935" y="3380711"/>
              <a:ext cx="4859794" cy="359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ctr" anchorCtr="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defTabSz="914400"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本人专业技术水平不高</a:t>
              </a:r>
              <a:r>
                <a:rPr lang="zh-CN" altLang="en-US" b="1" dirty="0" smtClean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（销售），</a:t>
              </a:r>
              <a:r>
                <a:rPr lang="zh-CN" altLang="en-US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需要耗费大量精力去学习</a:t>
              </a:r>
              <a:endParaRPr lang="en-US" altLang="zh-CN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3DFF6E91-98DE-4F73-BBFD-00837952F80D}"/>
              </a:ext>
            </a:extLst>
          </p:cNvPr>
          <p:cNvGrpSpPr/>
          <p:nvPr/>
        </p:nvGrpSpPr>
        <p:grpSpPr>
          <a:xfrm>
            <a:off x="5790135" y="4169087"/>
            <a:ext cx="5418596" cy="558312"/>
            <a:chOff x="5790135" y="4169087"/>
            <a:chExt cx="5418596" cy="558312"/>
          </a:xfrm>
        </p:grpSpPr>
        <p:sp>
          <p:nvSpPr>
            <p:cNvPr id="17" name="îṣḻidê">
              <a:extLst>
                <a:ext uri="{FF2B5EF4-FFF2-40B4-BE49-F238E27FC236}">
                  <a16:creationId xmlns:a16="http://schemas.microsoft.com/office/drawing/2014/main" xmlns="" id="{422643D3-B94E-4B8C-B072-A3754B5E3733}"/>
                </a:ext>
              </a:extLst>
            </p:cNvPr>
            <p:cNvSpPr/>
            <p:nvPr/>
          </p:nvSpPr>
          <p:spPr>
            <a:xfrm>
              <a:off x="5790135" y="4169087"/>
              <a:ext cx="5418596" cy="55831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  <a:alpha val="70000"/>
              </a:schemeClr>
            </a:solidFill>
            <a:ln w="12700" cap="rnd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914354"/>
              <a:endParaRPr lang="zh-CN" altLang="en-US" sz="1200" b="1" dirty="0">
                <a:solidFill>
                  <a:srgbClr val="A2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ïšľidé">
              <a:extLst>
                <a:ext uri="{FF2B5EF4-FFF2-40B4-BE49-F238E27FC236}">
                  <a16:creationId xmlns:a16="http://schemas.microsoft.com/office/drawing/2014/main" xmlns="" id="{14921186-86C3-4865-88CB-0700818DF4EB}"/>
                </a:ext>
              </a:extLst>
            </p:cNvPr>
            <p:cNvSpPr/>
            <p:nvPr/>
          </p:nvSpPr>
          <p:spPr>
            <a:xfrm>
              <a:off x="5869509" y="4227580"/>
              <a:ext cx="441326" cy="441326"/>
            </a:xfrm>
            <a:prstGeom prst="ellipse">
              <a:avLst/>
            </a:prstGeom>
            <a:solidFill>
              <a:schemeClr val="accent2"/>
            </a:solidFill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 lnSpcReduction="10000"/>
            </a:bodyPr>
            <a:lstStyle/>
            <a:p>
              <a:pPr algn="ctr" defTabSz="914354"/>
              <a:r>
                <a:rPr lang="en-US" altLang="zh-CN" sz="1600" b="1" dirty="0">
                  <a:solidFill>
                    <a:srgbClr val="A20000"/>
                  </a:solidFill>
                </a:rPr>
                <a:t>3</a:t>
              </a:r>
              <a:endParaRPr lang="zh-CN" altLang="en-US" sz="1600" b="1" dirty="0">
                <a:solidFill>
                  <a:srgbClr val="A20000"/>
                </a:solidFill>
              </a:endParaRPr>
            </a:p>
          </p:txBody>
        </p:sp>
        <p:sp>
          <p:nvSpPr>
            <p:cNvPr id="19" name="iśḻíḑe">
              <a:extLst>
                <a:ext uri="{FF2B5EF4-FFF2-40B4-BE49-F238E27FC236}">
                  <a16:creationId xmlns:a16="http://schemas.microsoft.com/office/drawing/2014/main" xmlns="" id="{8BB1FA50-25E7-4CE4-9EE2-75AFF55DBD3A}"/>
                </a:ext>
              </a:extLst>
            </p:cNvPr>
            <p:cNvSpPr/>
            <p:nvPr/>
          </p:nvSpPr>
          <p:spPr bwMode="auto">
            <a:xfrm>
              <a:off x="6348935" y="4268734"/>
              <a:ext cx="4859794" cy="359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ctr" anchorCtr="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defTabSz="914400"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b="1" dirty="0" smtClean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需背负</a:t>
              </a:r>
              <a:r>
                <a:rPr lang="zh-CN" altLang="en-US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销售考核指标，</a:t>
              </a:r>
              <a:r>
                <a:rPr lang="zh-CN" altLang="en-US" b="1" dirty="0" smtClean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完成指标风险</a:t>
              </a:r>
              <a:r>
                <a:rPr lang="zh-CN" altLang="en-US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较大，导致个人收入无法得到长期保障</a:t>
              </a:r>
              <a:endParaRPr lang="en-US" altLang="zh-CN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5A966F5F-4D83-4003-B632-9087C2FB3316}"/>
              </a:ext>
            </a:extLst>
          </p:cNvPr>
          <p:cNvGrpSpPr/>
          <p:nvPr/>
        </p:nvGrpSpPr>
        <p:grpSpPr>
          <a:xfrm>
            <a:off x="5790134" y="5057110"/>
            <a:ext cx="5418595" cy="558312"/>
            <a:chOff x="5790134" y="5057110"/>
            <a:chExt cx="5418595" cy="558312"/>
          </a:xfrm>
        </p:grpSpPr>
        <p:sp>
          <p:nvSpPr>
            <p:cNvPr id="14" name="iśliḋè">
              <a:extLst>
                <a:ext uri="{FF2B5EF4-FFF2-40B4-BE49-F238E27FC236}">
                  <a16:creationId xmlns:a16="http://schemas.microsoft.com/office/drawing/2014/main" xmlns="" id="{A362C3FF-1977-4E44-BD8F-853D87AD5FC7}"/>
                </a:ext>
              </a:extLst>
            </p:cNvPr>
            <p:cNvSpPr/>
            <p:nvPr/>
          </p:nvSpPr>
          <p:spPr>
            <a:xfrm>
              <a:off x="5790134" y="5057110"/>
              <a:ext cx="5418595" cy="55831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  <a:alpha val="70000"/>
              </a:schemeClr>
            </a:solidFill>
            <a:ln w="12700" cap="rnd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914354"/>
              <a:endParaRPr lang="zh-CN" altLang="en-US" sz="1200" b="1" dirty="0">
                <a:solidFill>
                  <a:srgbClr val="A2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ïŝľiḑé">
              <a:extLst>
                <a:ext uri="{FF2B5EF4-FFF2-40B4-BE49-F238E27FC236}">
                  <a16:creationId xmlns:a16="http://schemas.microsoft.com/office/drawing/2014/main" xmlns="" id="{A7B37C1A-08E9-4E10-94AC-23F002DACC22}"/>
                </a:ext>
              </a:extLst>
            </p:cNvPr>
            <p:cNvSpPr/>
            <p:nvPr/>
          </p:nvSpPr>
          <p:spPr>
            <a:xfrm>
              <a:off x="5869509" y="5115603"/>
              <a:ext cx="441326" cy="441326"/>
            </a:xfrm>
            <a:prstGeom prst="ellipse">
              <a:avLst/>
            </a:prstGeom>
            <a:solidFill>
              <a:schemeClr val="accent2"/>
            </a:solidFill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 lnSpcReduction="10000"/>
            </a:bodyPr>
            <a:lstStyle/>
            <a:p>
              <a:pPr algn="ctr" defTabSz="914354"/>
              <a:r>
                <a:rPr lang="en-US" altLang="zh-CN" sz="1600" b="1" dirty="0">
                  <a:solidFill>
                    <a:srgbClr val="A20000"/>
                  </a:solidFill>
                </a:rPr>
                <a:t>4</a:t>
              </a:r>
              <a:endParaRPr lang="zh-CN" altLang="en-US" sz="1600" b="1" dirty="0">
                <a:solidFill>
                  <a:srgbClr val="A20000"/>
                </a:solidFill>
              </a:endParaRPr>
            </a:p>
          </p:txBody>
        </p:sp>
        <p:sp>
          <p:nvSpPr>
            <p:cNvPr id="16" name="ïšļîdê">
              <a:extLst>
                <a:ext uri="{FF2B5EF4-FFF2-40B4-BE49-F238E27FC236}">
                  <a16:creationId xmlns:a16="http://schemas.microsoft.com/office/drawing/2014/main" xmlns="" id="{7841160D-3427-4D1A-A809-9759FF532B7A}"/>
                </a:ext>
              </a:extLst>
            </p:cNvPr>
            <p:cNvSpPr/>
            <p:nvPr/>
          </p:nvSpPr>
          <p:spPr bwMode="auto">
            <a:xfrm>
              <a:off x="6348935" y="5156757"/>
              <a:ext cx="4859794" cy="359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ctr" anchorCtr="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defTabSz="914400"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若不能完成销售考核指标，仍将面临下岗风险</a:t>
              </a:r>
              <a:endParaRPr lang="en-US" altLang="zh-CN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îśļïḑê">
            <a:extLst>
              <a:ext uri="{FF2B5EF4-FFF2-40B4-BE49-F238E27FC236}">
                <a16:creationId xmlns:a16="http://schemas.microsoft.com/office/drawing/2014/main" xmlns="" id="{3E880532-7AD6-4A8C-AE2A-7C07A45ABA0B}"/>
              </a:ext>
            </a:extLst>
          </p:cNvPr>
          <p:cNvSpPr/>
          <p:nvPr/>
        </p:nvSpPr>
        <p:spPr bwMode="auto">
          <a:xfrm>
            <a:off x="1385397" y="1080872"/>
            <a:ext cx="3353593" cy="558555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17808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5441" y="368970"/>
            <a:ext cx="10850563" cy="645443"/>
          </a:xfrm>
        </p:spPr>
        <p:txBody>
          <a:bodyPr/>
          <a:lstStyle/>
          <a:p>
            <a:r>
              <a:rPr lang="zh-CN" altLang="en-US" sz="3600" dirty="0">
                <a:solidFill>
                  <a:srgbClr val="0000FF"/>
                </a:solidFill>
              </a:rPr>
              <a:t>原理分析</a:t>
            </a:r>
            <a:r>
              <a:rPr lang="en-US" altLang="zh-CN" sz="3600" dirty="0">
                <a:solidFill>
                  <a:srgbClr val="0000FF"/>
                </a:solidFill>
              </a:rPr>
              <a:t>2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6</a:t>
            </a:fld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411707" y="1648343"/>
            <a:ext cx="992429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7200" algn="just" defTabSz="457200">
              <a:lnSpc>
                <a:spcPct val="200000"/>
              </a:lnSpc>
            </a:pPr>
            <a:r>
              <a:rPr lang="zh-CN" altLang="en-US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面对</a:t>
            </a: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稀缺资源</a:t>
            </a:r>
            <a:r>
              <a:rPr lang="zh-CN" altLang="en-US" sz="2400" b="1" dirty="0">
                <a:solidFill>
                  <a:srgbClr val="FFC000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（这里是指</a:t>
            </a:r>
            <a:r>
              <a:rPr lang="zh-CN" altLang="zh-CN" sz="2400" b="1" dirty="0">
                <a:solidFill>
                  <a:srgbClr val="FFC000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个人职业发展的年龄期是有限的</a:t>
            </a:r>
            <a:r>
              <a:rPr lang="zh-CN" altLang="en-US" sz="2400" b="1" dirty="0">
                <a:solidFill>
                  <a:srgbClr val="FFC000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），</a:t>
            </a: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必须做出一定的选择</a:t>
            </a:r>
            <a:r>
              <a:rPr lang="zh-CN" altLang="en-US" sz="2400" b="1" dirty="0">
                <a:solidFill>
                  <a:srgbClr val="FFC000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（转行做销售？还是跳槽做本行？）</a:t>
            </a: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为此选择</a:t>
            </a:r>
            <a:r>
              <a:rPr lang="zh-CN" altLang="en-US" sz="2400" b="1" dirty="0">
                <a:solidFill>
                  <a:srgbClr val="FFC000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（这里指跳槽做本行）</a:t>
            </a: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而失去的另一选择</a:t>
            </a:r>
            <a:r>
              <a:rPr lang="zh-CN" altLang="en-US" sz="2400" b="1" dirty="0">
                <a:solidFill>
                  <a:srgbClr val="FFC000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（这里指转行）</a:t>
            </a: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所能带来的价值</a:t>
            </a:r>
            <a:r>
              <a:rPr lang="zh-CN" altLang="en-US" sz="2400" b="1" dirty="0" smtClean="0">
                <a:solidFill>
                  <a:srgbClr val="FFC000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（短期工作稳定，由于专业不对口、长期可能</a:t>
            </a:r>
            <a:r>
              <a:rPr lang="zh-CN" altLang="en-US" sz="2400" b="1" dirty="0">
                <a:solidFill>
                  <a:srgbClr val="FFC000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面临下岗风险）</a:t>
            </a: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就是我为所做的选择</a:t>
            </a:r>
            <a:r>
              <a:rPr lang="zh-CN" altLang="en-US" sz="2400" b="1" dirty="0">
                <a:solidFill>
                  <a:srgbClr val="FFC000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（跳槽）</a:t>
            </a: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而得到的收益</a:t>
            </a:r>
            <a:r>
              <a:rPr lang="zh-CN" altLang="en-US" sz="2400" b="1" dirty="0">
                <a:solidFill>
                  <a:srgbClr val="FFC000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（做得心应手的老本行，再就业带来的更好的发展）</a:t>
            </a: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机会成本</a:t>
            </a: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0840378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ïŝliḍe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ïSḻïdé"/>
          <p:cNvSpPr>
            <a:spLocks noGrp="1"/>
          </p:cNvSpPr>
          <p:nvPr>
            <p:ph type="title"/>
          </p:nvPr>
        </p:nvSpPr>
        <p:spPr>
          <a:xfrm>
            <a:off x="669924" y="411156"/>
            <a:ext cx="10850563" cy="617544"/>
          </a:xfrm>
        </p:spPr>
        <p:txBody>
          <a:bodyPr>
            <a:norm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就业抉择</a:t>
            </a:r>
            <a:r>
              <a:rPr lang="en-US" altLang="zh-CN" sz="3600" dirty="0">
                <a:solidFill>
                  <a:srgbClr val="0000FF"/>
                </a:solidFill>
              </a:rPr>
              <a:t>——</a:t>
            </a:r>
            <a:endParaRPr lang="zh-CN" altLang="en-US" sz="3600" dirty="0">
              <a:solidFill>
                <a:srgbClr val="0000FF"/>
              </a:solidFill>
            </a:endParaRPr>
          </a:p>
        </p:txBody>
      </p:sp>
      <p:sp>
        <p:nvSpPr>
          <p:cNvPr id="4" name="ïşľîḋé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7</a:t>
            </a:fld>
            <a:endParaRPr lang="zh-CN" altLang="en-US"/>
          </a:p>
        </p:txBody>
      </p:sp>
      <p:sp>
        <p:nvSpPr>
          <p:cNvPr id="42" name="iṡḷîḋé">
            <a:extLst>
              <a:ext uri="{FF2B5EF4-FFF2-40B4-BE49-F238E27FC236}">
                <a16:creationId xmlns:a16="http://schemas.microsoft.com/office/drawing/2014/main" xmlns="" id="{3C7A8B9A-FD3A-46A1-AB17-08979F31F310}"/>
              </a:ext>
            </a:extLst>
          </p:cNvPr>
          <p:cNvSpPr/>
          <p:nvPr/>
        </p:nvSpPr>
        <p:spPr>
          <a:xfrm>
            <a:off x="528280" y="1483500"/>
            <a:ext cx="3815120" cy="3077936"/>
          </a:xfrm>
          <a:prstGeom prst="rect">
            <a:avLst/>
          </a:prstGeom>
          <a:noFill/>
          <a:ln w="762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012385"/>
                </a:solidFill>
                <a:effectLst>
                  <a:glow rad="127000">
                    <a:schemeClr val="bg1"/>
                  </a:glow>
                </a:effectLst>
              </a:rPr>
              <a:t>       面对</a:t>
            </a:r>
            <a:r>
              <a:rPr lang="zh-CN" altLang="en-US" sz="2400" b="1" dirty="0">
                <a:solidFill>
                  <a:srgbClr val="012385"/>
                </a:solidFill>
                <a:effectLst>
                  <a:glow rad="127000">
                    <a:schemeClr val="bg1"/>
                  </a:glow>
                </a:effectLst>
              </a:rPr>
              <a:t>当前疫情之下就业局势、面对机会成本带给我的人力资源价值分析，权衡利弊得失，最终做出就业抉择</a:t>
            </a:r>
            <a:r>
              <a:rPr lang="en-US" altLang="zh-CN" sz="2400" b="1" dirty="0">
                <a:solidFill>
                  <a:srgbClr val="012385"/>
                </a:solidFill>
                <a:effectLst>
                  <a:glow rad="127000">
                    <a:schemeClr val="bg1"/>
                  </a:glow>
                </a:effectLst>
              </a:rPr>
              <a:t>——</a:t>
            </a:r>
            <a:endParaRPr sz="2400" b="1" dirty="0">
              <a:solidFill>
                <a:srgbClr val="012385"/>
              </a:solidFill>
              <a:effectLst>
                <a:glow rad="127000">
                  <a:schemeClr val="bg1"/>
                </a:glow>
              </a:effectLst>
            </a:endParaRPr>
          </a:p>
        </p:txBody>
      </p:sp>
      <p:sp>
        <p:nvSpPr>
          <p:cNvPr id="11" name="iṡḷîḋé">
            <a:extLst>
              <a:ext uri="{FF2B5EF4-FFF2-40B4-BE49-F238E27FC236}">
                <a16:creationId xmlns:a16="http://schemas.microsoft.com/office/drawing/2014/main" xmlns="" id="{5EC4C335-58DB-415B-9404-A821A4CE9F9B}"/>
              </a:ext>
            </a:extLst>
          </p:cNvPr>
          <p:cNvSpPr/>
          <p:nvPr/>
        </p:nvSpPr>
        <p:spPr>
          <a:xfrm>
            <a:off x="130714" y="4229532"/>
            <a:ext cx="5050885" cy="1144968"/>
          </a:xfrm>
          <a:prstGeom prst="rect">
            <a:avLst/>
          </a:prstGeom>
          <a:noFill/>
          <a:ln w="762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C00000"/>
                </a:solidFill>
                <a:effectLst>
                  <a:glow rad="127000">
                    <a:schemeClr val="bg1"/>
                  </a:glow>
                </a:effectLst>
              </a:rPr>
              <a:t>跳槽、离开原有公司，实现再就业。</a:t>
            </a:r>
            <a:endParaRPr sz="2400" b="1" dirty="0">
              <a:solidFill>
                <a:srgbClr val="C00000"/>
              </a:solidFill>
              <a:effectLst>
                <a:glow rad="127000">
                  <a:schemeClr val="bg1"/>
                </a:glow>
              </a:effectLst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8A98636F-DC71-4FE2-A40D-5AFEAF164B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655" y="1289179"/>
            <a:ext cx="6425888" cy="42796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74094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ïŝliḍe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ïSḻïdé"/>
          <p:cNvSpPr>
            <a:spLocks noGrp="1"/>
          </p:cNvSpPr>
          <p:nvPr>
            <p:ph type="title"/>
          </p:nvPr>
        </p:nvSpPr>
        <p:spPr>
          <a:xfrm>
            <a:off x="669924" y="357188"/>
            <a:ext cx="10850563" cy="671512"/>
          </a:xfrm>
        </p:spPr>
        <p:txBody>
          <a:bodyPr>
            <a:norm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原理启示</a:t>
            </a:r>
            <a:r>
              <a:rPr lang="en-US" altLang="zh-CN" sz="3600" dirty="0">
                <a:solidFill>
                  <a:srgbClr val="0000FF"/>
                </a:solidFill>
              </a:rPr>
              <a:t>1</a:t>
            </a:r>
            <a:endParaRPr lang="zh-CN" altLang="en-US" sz="3600" dirty="0">
              <a:solidFill>
                <a:srgbClr val="0000FF"/>
              </a:solidFill>
            </a:endParaRPr>
          </a:p>
        </p:txBody>
      </p:sp>
      <p:sp>
        <p:nvSpPr>
          <p:cNvPr id="4" name="ïşľîḋé"/>
          <p:cNvSpPr>
            <a:spLocks noGrp="1"/>
          </p:cNvSpPr>
          <p:nvPr>
            <p:ph type="sldNum" sz="quarter" idx="12"/>
          </p:nvPr>
        </p:nvSpPr>
        <p:spPr>
          <a:xfrm>
            <a:off x="8767295" y="6183464"/>
            <a:ext cx="2909888" cy="206381"/>
          </a:xfrm>
        </p:spPr>
        <p:txBody>
          <a:bodyPr/>
          <a:lstStyle/>
          <a:p>
            <a:fld id="{5DD3DB80-B894-403A-B48E-6FDC1A72010E}" type="slidenum">
              <a:rPr lang="zh-CN" altLang="en-US" smtClean="0"/>
              <a:pPr/>
              <a:t>8</a:t>
            </a:fld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EA6FFC0C-C0FF-453F-86B1-8E57A2D857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979" y="1540878"/>
            <a:ext cx="6528735" cy="4736999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B5C2826-34F2-45E4-8244-EF000CB7F511}"/>
              </a:ext>
            </a:extLst>
          </p:cNvPr>
          <p:cNvSpPr/>
          <p:nvPr/>
        </p:nvSpPr>
        <p:spPr>
          <a:xfrm>
            <a:off x="607720" y="1922541"/>
            <a:ext cx="44432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  <a:effectLst>
                  <a:glow rad="127000">
                    <a:schemeClr val="bg1"/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</a:t>
            </a:r>
            <a:r>
              <a:rPr lang="zh-CN" altLang="en-US" sz="2400" b="1" dirty="0">
                <a:solidFill>
                  <a:schemeClr val="accent4">
                    <a:lumMod val="75000"/>
                  </a:schemeClr>
                </a:solidFill>
                <a:effectLst>
                  <a:glow rad="127000">
                    <a:schemeClr val="bg1"/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人生重要的不是过的怎样，而是懂得怎样去过！即怎样理性地面对自己有限的人力资源，做出适合自己的、能够实现人生价值最大化的选择！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939115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>
                <a:solidFill>
                  <a:srgbClr val="0000FF"/>
                </a:solidFill>
              </a:rPr>
              <a:t>原理启示</a:t>
            </a:r>
            <a:r>
              <a:rPr lang="en-US" altLang="zh-CN" sz="3600" dirty="0">
                <a:solidFill>
                  <a:srgbClr val="0000FF"/>
                </a:solidFill>
              </a:rPr>
              <a:t>2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9</a:t>
            </a:fld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38829" y="1926421"/>
            <a:ext cx="5304745" cy="2243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  <a:effectLst>
                  <a:glow rad="127000">
                    <a:srgbClr val="FFFFFF"/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     经济学告诉我们，面对有限资源，其实只有一件事可以去做</a:t>
            </a:r>
            <a:r>
              <a:rPr lang="en-US" altLang="zh-CN" sz="2400" b="1" dirty="0">
                <a:solidFill>
                  <a:schemeClr val="accent1">
                    <a:lumMod val="50000"/>
                  </a:schemeClr>
                </a:solidFill>
                <a:effectLst>
                  <a:glow rad="127000">
                    <a:srgbClr val="FFFFFF"/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——</a:t>
            </a: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  <a:effectLst>
                  <a:glow rad="127000">
                    <a:srgbClr val="FFFFFF"/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那就是做最适合自己的、体现价值最大化的事情！这就是：</a:t>
            </a:r>
            <a:endParaRPr lang="zh-CN" altLang="en-US" sz="2400" b="1" dirty="0">
              <a:solidFill>
                <a:srgbClr val="C00000"/>
              </a:solidFill>
              <a:effectLst>
                <a:glow rad="127000">
                  <a:srgbClr val="FFFFFF"/>
                </a:glo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xmlns="" id="{EA078125-CD1F-44E8-BFF7-3758BFD2DC1C}"/>
              </a:ext>
            </a:extLst>
          </p:cNvPr>
          <p:cNvSpPr txBox="1"/>
          <p:nvPr/>
        </p:nvSpPr>
        <p:spPr>
          <a:xfrm>
            <a:off x="438829" y="4931579"/>
            <a:ext cx="9476695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zh-CN" altLang="en-US" sz="2800" b="1" dirty="0">
                <a:solidFill>
                  <a:srgbClr val="C00000"/>
                </a:solidFill>
                <a:effectLst>
                  <a:glow rad="127000">
                    <a:srgbClr val="FFFFFF"/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资源的最优化配置</a:t>
            </a:r>
            <a:r>
              <a:rPr lang="en-US" altLang="zh-CN" sz="2800" b="1" dirty="0">
                <a:solidFill>
                  <a:srgbClr val="C00000"/>
                </a:solidFill>
                <a:effectLst>
                  <a:glow rad="127000">
                    <a:srgbClr val="FFFFFF"/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——</a:t>
            </a:r>
            <a:r>
              <a:rPr lang="zh-CN" altLang="en-US" sz="2800" b="1" dirty="0">
                <a:solidFill>
                  <a:srgbClr val="C00000"/>
                </a:solidFill>
                <a:effectLst>
                  <a:glow rad="127000">
                    <a:srgbClr val="FFFFFF"/>
                  </a:glo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机会成本的思维本质！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7851E558-7A0F-4695-9040-B4AB25C563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602"/>
          <a:stretch/>
        </p:blipFill>
        <p:spPr>
          <a:xfrm>
            <a:off x="5950577" y="1384901"/>
            <a:ext cx="5569910" cy="3423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4140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ïŝliḍe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ïSḻïdé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</a:rPr>
              <a:t>学习感悟</a:t>
            </a:r>
          </a:p>
        </p:txBody>
      </p:sp>
      <p:sp>
        <p:nvSpPr>
          <p:cNvPr id="4" name="ïşľîḋé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10</a:t>
            </a:fld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B5C2826-34F2-45E4-8244-EF000CB7F511}"/>
              </a:ext>
            </a:extLst>
          </p:cNvPr>
          <p:cNvSpPr/>
          <p:nvPr/>
        </p:nvSpPr>
        <p:spPr>
          <a:xfrm>
            <a:off x="6095205" y="1624012"/>
            <a:ext cx="554238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45720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Blip>
                <a:blip r:embed="rId3"/>
              </a:buBlip>
            </a:pPr>
            <a:r>
              <a:rPr lang="zh-CN" altLang="en-US" sz="2000" b="1" dirty="0">
                <a:solidFill>
                  <a:srgbClr val="01238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Lato Light" charset="0"/>
              </a:rPr>
              <a:t>机会成本告诉我们：</a:t>
            </a:r>
            <a:r>
              <a:rPr lang="zh-CN" altLang="en-US" sz="2000" b="1" dirty="0">
                <a:solidFill>
                  <a:srgbClr val="01238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要选择机会成本小的事情去做；并且在</a:t>
            </a:r>
            <a:r>
              <a:rPr lang="zh-CN" altLang="en-US" sz="2000" b="1" dirty="0">
                <a:solidFill>
                  <a:srgbClr val="01238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Lato Light" charset="0"/>
              </a:rPr>
              <a:t>你得到什么的时候，一定要考虑你为此会失去什么？如果失去的比得到的还多，那就是不明智的选择！</a:t>
            </a:r>
            <a:endParaRPr lang="en-US" altLang="zh-CN" sz="2000" b="1" dirty="0">
              <a:solidFill>
                <a:srgbClr val="01238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Lato Light" charset="0"/>
            </a:endParaRPr>
          </a:p>
          <a:p>
            <a:pPr marL="285750" lvl="0" indent="-285750" defTabSz="45720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Blip>
                <a:blip r:embed="rId3"/>
              </a:buBlip>
            </a:pPr>
            <a:r>
              <a:rPr lang="zh-CN" altLang="en-US" sz="2000" b="1" dirty="0">
                <a:solidFill>
                  <a:srgbClr val="01238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Lato Light" charset="0"/>
              </a:rPr>
              <a:t> 放弃转行做销售、选择跳槽做本行，这就是</a:t>
            </a:r>
            <a:r>
              <a:rPr lang="en-US" altLang="zh-CN" sz="2000" b="1" dirty="0">
                <a:solidFill>
                  <a:srgbClr val="01238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2020</a:t>
            </a:r>
            <a:r>
              <a:rPr lang="zh-CN" altLang="zh-CN" sz="2000" b="1" dirty="0">
                <a:solidFill>
                  <a:srgbClr val="01238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疫情下</a:t>
            </a:r>
            <a:r>
              <a:rPr lang="zh-CN" altLang="en-US" sz="2000" b="1" dirty="0">
                <a:solidFill>
                  <a:srgbClr val="01238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我</a:t>
            </a:r>
            <a:r>
              <a:rPr lang="zh-CN" altLang="zh-CN" sz="2000" b="1" dirty="0">
                <a:solidFill>
                  <a:srgbClr val="01238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的再就业抉择</a:t>
            </a:r>
            <a:r>
              <a:rPr lang="zh-CN" altLang="en-US" sz="2000" b="1" dirty="0">
                <a:solidFill>
                  <a:srgbClr val="01238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！</a:t>
            </a:r>
            <a:r>
              <a:rPr lang="en-US" altLang="zh-CN" sz="2000" b="1" dirty="0">
                <a:solidFill>
                  <a:srgbClr val="01238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/>
            </a:r>
            <a:br>
              <a:rPr lang="en-US" altLang="zh-CN" sz="2000" b="1" dirty="0">
                <a:solidFill>
                  <a:srgbClr val="01238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endParaRPr lang="en-US" altLang="zh-CN" sz="2000" b="1" dirty="0">
              <a:solidFill>
                <a:srgbClr val="01238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Lato Light" charset="0"/>
            </a:endParaRPr>
          </a:p>
        </p:txBody>
      </p:sp>
      <p:pic>
        <p:nvPicPr>
          <p:cNvPr id="6" name="图片 5" descr="男人站在草地上玩飞盘&#10;&#10;描述已自动生成">
            <a:extLst>
              <a:ext uri="{FF2B5EF4-FFF2-40B4-BE49-F238E27FC236}">
                <a16:creationId xmlns:a16="http://schemas.microsoft.com/office/drawing/2014/main" xmlns="" id="{F22500A2-6ABA-4AE5-8698-F58EBC4E7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24" y="1630939"/>
            <a:ext cx="5189703" cy="39052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771987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îšḻîḍé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î$ļïdê" hidden="1">
            <a:extLst>
              <a:ext uri="{FF2B5EF4-FFF2-40B4-BE49-F238E27FC236}">
                <a16:creationId xmlns:a16="http://schemas.microsoft.com/office/drawing/2014/main" xmlns="" id="{A6A819F1-33AF-45D7-8BF6-2B0A9769CAD4}"/>
              </a:ext>
            </a:extLst>
          </p:cNvPr>
          <p:cNvGraphicFramePr>
            <a:graphicFrameLocks noChangeAspect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09698697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6" name="think-cell Slide" r:id="rId8" imgW="347" imgH="348" progId="TCLayout.ActiveDocument.1">
                  <p:embed/>
                </p:oleObj>
              </mc:Choice>
              <mc:Fallback>
                <p:oleObj name="think-cell Slide" r:id="rId8" imgW="347" imgH="348" progId="TCLayout.ActiveDocument.1">
                  <p:embed/>
                  <p:pic>
                    <p:nvPicPr>
                      <p:cNvPr id="3" name="íṩḷiḍé" hidden="1">
                        <a:extLst>
                          <a:ext uri="{FF2B5EF4-FFF2-40B4-BE49-F238E27FC236}">
                            <a16:creationId xmlns:a16="http://schemas.microsoft.com/office/drawing/2014/main" xmlns="" id="{A6A819F1-33AF-45D7-8BF6-2B0A9769CAD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íś1ïḍe" hidden="1">
            <a:extLst>
              <a:ext uri="{FF2B5EF4-FFF2-40B4-BE49-F238E27FC236}">
                <a16:creationId xmlns:a16="http://schemas.microsoft.com/office/drawing/2014/main" xmlns="" id="{FF51F16D-1BAD-46EE-A6F4-B8B94C9DF62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2400" dirty="0">
              <a:latin typeface="Arial" panose="020B0604020202020204" pitchFamily="34" charset="0"/>
              <a:ea typeface="微软雅黑" panose="020B0503020204020204" pitchFamily="34" charset="-122"/>
              <a:cs typeface="+mj-cs"/>
              <a:sym typeface="Arial" panose="020B0604020202020204" pitchFamily="34" charset="0"/>
            </a:endParaRPr>
          </a:p>
        </p:txBody>
      </p:sp>
      <p:sp>
        <p:nvSpPr>
          <p:cNvPr id="5" name="îṣḻiḋé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8900" dirty="0"/>
              <a:t>T</a:t>
            </a:r>
            <a:r>
              <a:rPr lang="en-US" altLang="zh-CN" sz="100" dirty="0"/>
              <a:t> </a:t>
            </a:r>
            <a:r>
              <a:rPr lang="en-US" altLang="zh-CN" sz="8900" dirty="0"/>
              <a:t>hanks</a:t>
            </a:r>
            <a:endParaRPr lang="zh-CN" altLang="en-US" sz="4000" dirty="0"/>
          </a:p>
        </p:txBody>
      </p:sp>
      <p:sp>
        <p:nvSpPr>
          <p:cNvPr id="7" name="ïSľîḍé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b="1" smtClean="0"/>
              <a:t>2020.5.29—6.5</a:t>
            </a:r>
            <a:endParaRPr lang="en-US" altLang="en-US" b="1" dirty="0"/>
          </a:p>
        </p:txBody>
      </p:sp>
      <p:sp>
        <p:nvSpPr>
          <p:cNvPr id="6" name="íśḷiḋê"/>
          <p:cNvSpPr>
            <a:spLocks noGrp="1"/>
          </p:cNvSpPr>
          <p:nvPr>
            <p:ph type="body" sz="quarter" idx="10"/>
          </p:nvPr>
        </p:nvSpPr>
        <p:spPr>
          <a:xfrm>
            <a:off x="683591" y="5435827"/>
            <a:ext cx="4146548" cy="296271"/>
          </a:xfrm>
        </p:spPr>
        <p:txBody>
          <a:bodyPr/>
          <a:lstStyle/>
          <a:p>
            <a:r>
              <a:rPr lang="zh-CN" altLang="en-US" b="1" dirty="0"/>
              <a:t>以上仅为个人经历  感谢大家观看！</a:t>
            </a:r>
            <a:endParaRPr lang="en-US" altLang="zh-CN" b="1" dirty="0"/>
          </a:p>
        </p:txBody>
      </p:sp>
      <p:sp>
        <p:nvSpPr>
          <p:cNvPr id="8" name="íśḷiḋê">
            <a:extLst>
              <a:ext uri="{FF2B5EF4-FFF2-40B4-BE49-F238E27FC236}">
                <a16:creationId xmlns:a16="http://schemas.microsoft.com/office/drawing/2014/main" xmlns="" id="{961D2AD7-BA13-45ED-9E41-95CEAFB2AC13}"/>
              </a:ext>
            </a:extLst>
          </p:cNvPr>
          <p:cNvSpPr txBox="1">
            <a:spLocks/>
          </p:cNvSpPr>
          <p:nvPr/>
        </p:nvSpPr>
        <p:spPr>
          <a:xfrm>
            <a:off x="673100" y="970589"/>
            <a:ext cx="3488083" cy="8035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177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3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1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>
                <a:latin typeface="+mn-ea"/>
              </a:rPr>
              <a:t>感谢陈军老师指导！</a:t>
            </a:r>
            <a:endParaRPr lang="en-US" altLang="zh-CN" sz="2800" dirty="0">
              <a:latin typeface="+mn-ea"/>
            </a:endParaRPr>
          </a:p>
        </p:txBody>
      </p:sp>
      <p:sp>
        <p:nvSpPr>
          <p:cNvPr id="9" name="íśḷiḋê">
            <a:extLst>
              <a:ext uri="{FF2B5EF4-FFF2-40B4-BE49-F238E27FC236}">
                <a16:creationId xmlns:a16="http://schemas.microsoft.com/office/drawing/2014/main" xmlns="" id="{C885A727-4E4C-4875-80FC-9521FDF06455}"/>
              </a:ext>
            </a:extLst>
          </p:cNvPr>
          <p:cNvSpPr txBox="1">
            <a:spLocks/>
          </p:cNvSpPr>
          <p:nvPr/>
        </p:nvSpPr>
        <p:spPr>
          <a:xfrm>
            <a:off x="673100" y="4821508"/>
            <a:ext cx="4146548" cy="2962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177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53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31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09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 dirty="0"/>
              <a:t>董频超（</a:t>
            </a:r>
            <a:r>
              <a:rPr lang="en-US" altLang="zh-CN" b="1" dirty="0"/>
              <a:t>2020</a:t>
            </a:r>
            <a:r>
              <a:rPr lang="zh-CN" altLang="en-US" b="1" dirty="0" smtClean="0"/>
              <a:t>级工商管理）</a:t>
            </a:r>
            <a:endParaRPr lang="en-US" altLang="zh-CN" b="1" dirty="0"/>
          </a:p>
        </p:txBody>
      </p:sp>
    </p:spTree>
    <p:custDataLst>
      <p:tags r:id="rId3"/>
    </p:custDataLst>
    <p:extLst>
      <p:ext uri="{BB962C8B-B14F-4D97-AF65-F5344CB8AC3E}">
        <p14:creationId xmlns:p14="http://schemas.microsoft.com/office/powerpoint/2010/main" val="12590430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2d4375ee-8516-45e0-8956-45702a61a9b6&quot;,&quot;Name&quot;:&quot;iSlide&quot;,&quot;HeaderHeight&quot;:15.0,&quot;FooterHeight&quot;:9.0000000000000036,&quot;SideMargin&quot;:5.4999999999999982,&quot;TopMargin&quot;:0.0,&quot;BottomMargin&quot;:0.0,&quot;IntervalMargin&quot;:1.3999999999999997}"/>
  <p:tag name="ISLIDE.GUIDESSETTING" val="{&quot;Id&quot;:&quot;GuidesStyle_Normal&quot;,&quot;Name&quot;:&quot;正常&quot;,&quot;HeaderHeight&quot;:15.0,&quot;FooterHeight&quot;:9.0,&quot;SideMargin&quot;:5.5,&quot;TopMargin&quot;:0.0,&quot;BottomMargin&quot;:0.0,&quot;IntervalMargin&quot;:1.5}"/>
  <p:tag name="THINKCELLUNDODONOTDELETE" val="0"/>
  <p:tag name="ISLIDE.THEME" val="#35564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" val="https://www.islide.cc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6S0wzOvQ8a50SA42PUNR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" val="https://www.islide.cc;"/>
  <p:tag name="ISLIDE.DIAGRAM" val="#248012;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#24801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" val="https://www.islide.cc;"/>
  <p:tag name="ISLIDE.DIAGRAM" val="#248012;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" val="https://www.islide.cc;"/>
  <p:tag name="ISLIDE.DIAGRAM" val="#248012;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" val="https://www.islide.cc;"/>
  <p:tag name="ISLIDE.DIAGRAM" val="#248012;#419248;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" val="https://www.islide.cc;"/>
  <p:tag name="ISLIDE.DIAGRAM" val="#248012;#419248;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" val="https://www.islide.cc;"/>
  <p:tag name="ISLIDE.DIAGRAM" val="#248012;#419248;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THEME" val="https://www.islide.cc;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Smkff3fSzGMOuItfjj3Fw"/>
</p:tagLst>
</file>

<file path=ppt/theme/theme1.xml><?xml version="1.0" encoding="utf-8"?>
<a:theme xmlns:a="http://schemas.openxmlformats.org/drawingml/2006/main" name="主题5">
  <a:themeElements>
    <a:clrScheme name="房利美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012385"/>
      </a:accent1>
      <a:accent2>
        <a:srgbClr val="FFBF00"/>
      </a:accent2>
      <a:accent3>
        <a:srgbClr val="3FA592"/>
      </a:accent3>
      <a:accent4>
        <a:srgbClr val="5066A3"/>
      </a:accent4>
      <a:accent5>
        <a:srgbClr val="5E5CA2"/>
      </a:accent5>
      <a:accent6>
        <a:srgbClr val="768394"/>
      </a:accent6>
      <a:hlink>
        <a:srgbClr val="4276AA"/>
      </a:hlink>
      <a:folHlink>
        <a:srgbClr val="BFBFBF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主题5" id="{B8EDB911-D765-4A7B-BBC7-40DBB672FBA6}" vid="{AECAB1C0-5DF6-436C-85E8-20094DBE11C0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12385"/>
    </a:accent1>
    <a:accent2>
      <a:srgbClr val="FFBF00"/>
    </a:accent2>
    <a:accent3>
      <a:srgbClr val="3FA592"/>
    </a:accent3>
    <a:accent4>
      <a:srgbClr val="5066A3"/>
    </a:accent4>
    <a:accent5>
      <a:srgbClr val="5E5CA2"/>
    </a:accent5>
    <a:accent6>
      <a:srgbClr val="768394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78495"/>
    </a:dk2>
    <a:lt2>
      <a:srgbClr val="F0F0F0"/>
    </a:lt2>
    <a:accent1>
      <a:srgbClr val="00925F"/>
    </a:accent1>
    <a:accent2>
      <a:srgbClr val="959595"/>
    </a:accent2>
    <a:accent3>
      <a:srgbClr val="7F7F7F"/>
    </a:accent3>
    <a:accent4>
      <a:srgbClr val="4C8CBB"/>
    </a:accent4>
    <a:accent5>
      <a:srgbClr val="864E7F"/>
    </a:accent5>
    <a:accent6>
      <a:srgbClr val="F0993F"/>
    </a:accent6>
    <a:hlink>
      <a:srgbClr val="00925F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012385"/>
    </a:accent1>
    <a:accent2>
      <a:srgbClr val="FFBF00"/>
    </a:accent2>
    <a:accent3>
      <a:srgbClr val="3FA592"/>
    </a:accent3>
    <a:accent4>
      <a:srgbClr val="5066A3"/>
    </a:accent4>
    <a:accent5>
      <a:srgbClr val="5E5CA2"/>
    </a:accent5>
    <a:accent6>
      <a:srgbClr val="768394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iSlide</Template>
  <TotalTime>1133</TotalTime>
  <Words>625</Words>
  <Application>Microsoft Office PowerPoint</Application>
  <PresentationFormat>自定义</PresentationFormat>
  <Paragraphs>54</Paragraphs>
  <Slides>11</Slides>
  <Notes>2</Notes>
  <HiddenSlides>0</HiddenSlides>
  <MMClips>1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2" baseType="lpstr">
      <vt:lpstr>Arial</vt:lpstr>
      <vt:lpstr>宋体</vt:lpstr>
      <vt:lpstr>Calibri</vt:lpstr>
      <vt:lpstr>Lato Light</vt:lpstr>
      <vt:lpstr>Times New Roman</vt:lpstr>
      <vt:lpstr>微软雅黑</vt:lpstr>
      <vt:lpstr>等线</vt:lpstr>
      <vt:lpstr>仿宋</vt:lpstr>
      <vt:lpstr>Impact</vt:lpstr>
      <vt:lpstr>主题5</vt:lpstr>
      <vt:lpstr>think-cell Slide</vt:lpstr>
      <vt:lpstr>用 机会成本 的思维看 2020疫情下的再就业抉择 </vt:lpstr>
      <vt:lpstr>现象阐述</vt:lpstr>
      <vt:lpstr>问题引出——</vt:lpstr>
      <vt:lpstr>原理应用——</vt:lpstr>
      <vt:lpstr>原理分析1</vt:lpstr>
      <vt:lpstr>原理分析2</vt:lpstr>
      <vt:lpstr>就业抉择——</vt:lpstr>
      <vt:lpstr>原理启示1</vt:lpstr>
      <vt:lpstr>原理启示2</vt:lpstr>
      <vt:lpstr>学习感悟</vt:lpstr>
      <vt:lpstr>T hanks</vt:lpstr>
    </vt:vector>
  </TitlesOfParts>
  <Manager>iSlide</Manager>
  <Company>iSlide</Company>
  <LinksUpToDate>false</LinksUpToDate>
  <SharedDoc>false</SharedDoc>
  <HyperlinkBase>https://www.islide.cc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iSlide</dc:creator>
  <cp:lastModifiedBy>XuZhao</cp:lastModifiedBy>
  <cp:revision>183</cp:revision>
  <cp:lastPrinted>2017-11-14T16:00:00Z</cp:lastPrinted>
  <dcterms:created xsi:type="dcterms:W3CDTF">2017-11-14T16:00:00Z</dcterms:created>
  <dcterms:modified xsi:type="dcterms:W3CDTF">2020-06-18T08:21:05Z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Slide.Theme">
    <vt:lpwstr>48706f29-9ca0-418e-876d-de7b156ca083</vt:lpwstr>
  </property>
</Properties>
</file>