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 id="2147483672" r:id="rId3"/>
    <p:sldMasterId id="2147483684" r:id="rId4"/>
  </p:sldMasterIdLst>
  <p:notesMasterIdLst>
    <p:notesMasterId r:id="rId17"/>
  </p:notesMasterIdLst>
  <p:sldIdLst>
    <p:sldId id="782" r:id="rId5"/>
    <p:sldId id="962" r:id="rId6"/>
    <p:sldId id="737" r:id="rId7"/>
    <p:sldId id="952" r:id="rId8"/>
    <p:sldId id="910" r:id="rId9"/>
    <p:sldId id="953" r:id="rId10"/>
    <p:sldId id="916" r:id="rId11"/>
    <p:sldId id="911" r:id="rId12"/>
    <p:sldId id="912" r:id="rId13"/>
    <p:sldId id="914" r:id="rId14"/>
    <p:sldId id="915" r:id="rId15"/>
    <p:sldId id="935" r:id="rId16"/>
  </p:sldIdLst>
  <p:sldSz cx="12196763" cy="6858000"/>
  <p:notesSz cx="6858000" cy="9144000"/>
  <p:custShowLst>
    <p:custShow name="自定义放映 1" id="0">
      <p:sldLst>
        <p:sld r:id="rId5"/>
      </p:sldLst>
    </p:custShow>
  </p:custShowLst>
  <p:defaultTextStyle>
    <a:defPPr>
      <a:defRPr lang="zh-CN"/>
    </a:defPPr>
    <a:lvl1pPr marL="0" lvl="0"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521415D9-36F7-43E2-AB2F-B90AF26B5E84}">
      <p14:sectionLst xmlns:p14="http://schemas.microsoft.com/office/powerpoint/2010/main">
        <p14:section name="无标题节" id="{0B7D9BAA-3239-4691-ABEA-17E52ED0BB72}">
          <p14:sldIdLst>
            <p14:sldId id="782"/>
            <p14:sldId id="962"/>
            <p14:sldId id="737"/>
            <p14:sldId id="952"/>
            <p14:sldId id="910"/>
            <p14:sldId id="953"/>
            <p14:sldId id="916"/>
            <p14:sldId id="911"/>
            <p14:sldId id="912"/>
            <p14:sldId id="914"/>
            <p14:sldId id="915"/>
            <p14:sldId id="935"/>
          </p14:sldIdLst>
        </p14:section>
      </p14:sectionLst>
    </p:ext>
    <p:ext uri="{EFAFB233-063F-42B5-8137-9DF3F51BA10A}">
      <p15:sldGuideLst xmlns:p15="http://schemas.microsoft.com/office/powerpoint/2012/main">
        <p15:guide id="1" orient="horz" pos="2158">
          <p15:clr>
            <a:srgbClr val="A4A3A4"/>
          </p15:clr>
        </p15:guide>
        <p15:guide id="2" pos="383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EAEAEA"/>
    <a:srgbClr val="1D41D5"/>
    <a:srgbClr val="000000"/>
    <a:srgbClr val="17DCF1"/>
    <a:srgbClr val="006BBC"/>
    <a:srgbClr val="E41908"/>
    <a:srgbClr val="F8F8F8"/>
    <a:srgbClr val="DDDDDD"/>
    <a:srgbClr val="0DC2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Objects="1" showGuides="1">
      <p:cViewPr varScale="1">
        <p:scale>
          <a:sx n="110" d="100"/>
          <a:sy n="110" d="100"/>
        </p:scale>
        <p:origin x="594" y="-24"/>
      </p:cViewPr>
      <p:guideLst>
        <p:guide orient="horz" pos="2158"/>
        <p:guide pos="3836"/>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alpha val="100000"/>
          </a:schemeClr>
        </a:solidFill>
        <a:effectLst/>
      </p:bgPr>
    </p:bg>
    <p:spTree>
      <p:nvGrpSpPr>
        <p:cNvPr id="1" name=""/>
        <p:cNvGrpSpPr/>
        <p:nvPr/>
      </p:nvGrpSpPr>
      <p:grpSpPr>
        <a:xfrm>
          <a:off x="0" y="0"/>
          <a:ext cx="0" cy="0"/>
          <a:chOff x="0" y="0"/>
          <a:chExt cx="0" cy="0"/>
        </a:xfrm>
      </p:grpSpPr>
      <p:sp>
        <p:nvSpPr>
          <p:cNvPr id="5122" name="Rectangle 2"/>
          <p:cNvSpPr>
            <a:spLocks noGrp="1"/>
          </p:cNvSpPr>
          <p:nvPr>
            <p:ph type="hdr" sz="quarter"/>
          </p:nvPr>
        </p:nvSpPr>
        <p:spPr>
          <a:xfrm>
            <a:off x="0" y="0"/>
            <a:ext cx="2971800" cy="457200"/>
          </a:xfrm>
          <a:prstGeom prst="rect">
            <a:avLst/>
          </a:prstGeom>
          <a:noFill/>
          <a:ln w="9525">
            <a:noFill/>
          </a:ln>
        </p:spPr>
        <p:txBody>
          <a:bodyPr/>
          <a:lstStyle/>
          <a:p>
            <a:pPr lvl="0"/>
            <a:endParaRPr lang="zh-CN" altLang="en-US" sz="1200" dirty="0"/>
          </a:p>
        </p:txBody>
      </p:sp>
      <p:sp>
        <p:nvSpPr>
          <p:cNvPr id="5123" name="Rectangle 3"/>
          <p:cNvSpPr>
            <a:spLocks noGrp="1"/>
          </p:cNvSpPr>
          <p:nvPr>
            <p:ph type="dt" idx="1"/>
          </p:nvPr>
        </p:nvSpPr>
        <p:spPr>
          <a:xfrm>
            <a:off x="3884613" y="0"/>
            <a:ext cx="2971800" cy="457200"/>
          </a:xfrm>
          <a:prstGeom prst="rect">
            <a:avLst/>
          </a:prstGeom>
          <a:noFill/>
          <a:ln w="9525">
            <a:noFill/>
          </a:ln>
        </p:spPr>
        <p:txBody>
          <a:bodyPr/>
          <a:lstStyle/>
          <a:p>
            <a:pPr lvl="0" algn="r"/>
            <a:endParaRPr lang="zh-CN" altLang="en-US" sz="1200" dirty="0"/>
          </a:p>
        </p:txBody>
      </p:sp>
      <p:sp>
        <p:nvSpPr>
          <p:cNvPr id="5124" name="Rectangle 4"/>
          <p:cNvSpPr>
            <a:spLocks noGrp="1" noRot="1" noChangeAspect="1"/>
          </p:cNvSpPr>
          <p:nvPr>
            <p:ph type="sldImg" idx="2"/>
          </p:nvPr>
        </p:nvSpPr>
        <p:spPr>
          <a:xfrm>
            <a:off x="1143000" y="685800"/>
            <a:ext cx="4572000" cy="3429000"/>
          </a:xfrm>
          <a:prstGeom prst="rect">
            <a:avLst/>
          </a:prstGeom>
          <a:noFill/>
          <a:ln w="9525">
            <a:noFill/>
          </a:ln>
        </p:spPr>
      </p:sp>
      <p:sp>
        <p:nvSpPr>
          <p:cNvPr id="5125" name="Rectangle 5"/>
          <p:cNvSpPr>
            <a:spLocks noGrp="1"/>
          </p:cNvSpPr>
          <p:nvPr>
            <p:ph type="body" sz="quarter" idx="3"/>
          </p:nvPr>
        </p:nvSpPr>
        <p:spPr>
          <a:xfrm>
            <a:off x="685800" y="4343400"/>
            <a:ext cx="5486400" cy="4114800"/>
          </a:xfrm>
          <a:prstGeom prst="rect">
            <a:avLst/>
          </a:prstGeom>
          <a:noFill/>
          <a:ln w="9525">
            <a:noFill/>
          </a:ln>
        </p:spPr>
        <p:txBody>
          <a:bodyPr anchor="ct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126" name="Rectangle 6"/>
          <p:cNvSpPr>
            <a:spLocks noGrp="1"/>
          </p:cNvSpPr>
          <p:nvPr>
            <p:ph type="ftr" sz="quarter" idx="4"/>
          </p:nvPr>
        </p:nvSpPr>
        <p:spPr>
          <a:xfrm>
            <a:off x="0" y="8685213"/>
            <a:ext cx="2971800" cy="457200"/>
          </a:xfrm>
          <a:prstGeom prst="rect">
            <a:avLst/>
          </a:prstGeom>
          <a:noFill/>
          <a:ln w="9525">
            <a:noFill/>
          </a:ln>
        </p:spPr>
        <p:txBody>
          <a:bodyPr anchor="b"/>
          <a:lstStyle/>
          <a:p>
            <a:pPr lvl="0"/>
            <a:endParaRPr lang="en-US" altLang="x-none" sz="1200" dirty="0"/>
          </a:p>
        </p:txBody>
      </p:sp>
      <p:sp>
        <p:nvSpPr>
          <p:cNvPr id="5127" name="Rectangle 7"/>
          <p:cNvSpPr>
            <a:spLocks noGrp="1"/>
          </p:cNvSpPr>
          <p:nvPr>
            <p:ph type="sldNum" sz="quarter" idx="5"/>
          </p:nvPr>
        </p:nvSpPr>
        <p:spPr>
          <a:xfrm>
            <a:off x="3884613" y="8685213"/>
            <a:ext cx="2971800" cy="457200"/>
          </a:xfrm>
          <a:prstGeom prst="rect">
            <a:avLst/>
          </a:prstGeom>
          <a:noFill/>
          <a:ln w="9525">
            <a:noFill/>
          </a:ln>
        </p:spPr>
        <p:txBody>
          <a:bodyPr anchor="b"/>
          <a:lstStyle/>
          <a:p>
            <a:pPr lvl="0" algn="r"/>
            <a:fld id="{9A0DB2DC-4C9A-4742-B13C-FB6460FD3503}" type="slidenum">
              <a:rPr lang="zh-CN" altLang="en-US" sz="1200" dirty="0"/>
              <a:pPr lvl="0" algn="r"/>
              <a:t>‹#›</a:t>
            </a:fld>
            <a:endParaRPr lang="zh-CN" altLang="en-US" sz="1200" dirty="0"/>
          </a:p>
        </p:txBody>
      </p:sp>
    </p:spTree>
    <p:extLst>
      <p:ext uri="{BB962C8B-B14F-4D97-AF65-F5344CB8AC3E}">
        <p14:creationId xmlns:p14="http://schemas.microsoft.com/office/powerpoint/2010/main" val="2098055626"/>
      </p:ext>
    </p:extLst>
  </p:cSld>
  <p:clrMap bg1="lt1" tx1="dk1" bg2="lt2" tx2="dk2" accent1="accent1" accent2="accent2" accent3="accent3" accent4="accent4" accent5="accent5" accent6="accent6" hlink="hlink" folHlink="folHlink"/>
  <p:hf sldNum="0" hdr="0" ftr="0" dt="0"/>
  <p:notesStyle>
    <a:lvl1pPr marL="0" lvl="0" indent="0" algn="l" defTabSz="914400" eaLnBrk="0" fontAlgn="base" latinLnBrk="0" hangingPunct="0">
      <a:lnSpc>
        <a:spcPct val="100000"/>
      </a:lnSpc>
      <a:spcBef>
        <a:spcPct val="30000"/>
      </a:spcBef>
      <a:spcAft>
        <a:spcPct val="0"/>
      </a:spcAft>
      <a:buNone/>
      <a:defRPr sz="1200" b="0" i="0" u="none" kern="1200" baseline="0">
        <a:solidFill>
          <a:schemeClr val="tx1"/>
        </a:solidFill>
        <a:latin typeface="Calibri" panose="020F0502020204030204" pitchFamily="2" charset="0"/>
        <a:ea typeface="宋体" panose="02010600030101010101" pitchFamily="2" charset="-122"/>
      </a:defRPr>
    </a:lvl1pPr>
    <a:lvl2pPr marL="457200" lvl="1" indent="0" algn="l" defTabSz="914400" eaLnBrk="0" fontAlgn="base" latinLnBrk="0" hangingPunct="0">
      <a:lnSpc>
        <a:spcPct val="100000"/>
      </a:lnSpc>
      <a:spcBef>
        <a:spcPct val="30000"/>
      </a:spcBef>
      <a:spcAft>
        <a:spcPct val="0"/>
      </a:spcAft>
      <a:buNone/>
      <a:defRPr sz="1200" b="0" i="0" u="none" kern="1200" baseline="0">
        <a:solidFill>
          <a:schemeClr val="tx1"/>
        </a:solidFill>
        <a:latin typeface="Calibri" panose="020F0502020204030204" pitchFamily="2" charset="0"/>
        <a:ea typeface="宋体" panose="02010600030101010101" pitchFamily="2" charset="-122"/>
      </a:defRPr>
    </a:lvl2pPr>
    <a:lvl3pPr marL="914400" lvl="2" indent="0" algn="l" defTabSz="914400" eaLnBrk="0" fontAlgn="base" latinLnBrk="0" hangingPunct="0">
      <a:lnSpc>
        <a:spcPct val="100000"/>
      </a:lnSpc>
      <a:spcBef>
        <a:spcPct val="30000"/>
      </a:spcBef>
      <a:spcAft>
        <a:spcPct val="0"/>
      </a:spcAft>
      <a:buNone/>
      <a:defRPr sz="1200" b="0" i="0" u="none" kern="1200" baseline="0">
        <a:solidFill>
          <a:schemeClr val="tx1"/>
        </a:solidFill>
        <a:latin typeface="Calibri" panose="020F0502020204030204" pitchFamily="2" charset="0"/>
        <a:ea typeface="宋体" panose="02010600030101010101" pitchFamily="2" charset="-122"/>
      </a:defRPr>
    </a:lvl3pPr>
    <a:lvl4pPr marL="1371600" lvl="3" indent="0" algn="l" defTabSz="914400" eaLnBrk="0" fontAlgn="base" latinLnBrk="0" hangingPunct="0">
      <a:lnSpc>
        <a:spcPct val="100000"/>
      </a:lnSpc>
      <a:spcBef>
        <a:spcPct val="30000"/>
      </a:spcBef>
      <a:spcAft>
        <a:spcPct val="0"/>
      </a:spcAft>
      <a:buNone/>
      <a:defRPr sz="1200" b="0" i="0" u="none" kern="1200" baseline="0">
        <a:solidFill>
          <a:schemeClr val="tx1"/>
        </a:solidFill>
        <a:latin typeface="Calibri" panose="020F0502020204030204" pitchFamily="2" charset="0"/>
        <a:ea typeface="宋体" panose="02010600030101010101" pitchFamily="2" charset="-122"/>
      </a:defRPr>
    </a:lvl4pPr>
    <a:lvl5pPr marL="1828800" lvl="4" indent="0" algn="l" defTabSz="914400" eaLnBrk="0" fontAlgn="base" latinLnBrk="0" hangingPunct="0">
      <a:lnSpc>
        <a:spcPct val="100000"/>
      </a:lnSpc>
      <a:spcBef>
        <a:spcPct val="30000"/>
      </a:spcBef>
      <a:spcAft>
        <a:spcPct val="0"/>
      </a:spcAft>
      <a:buNone/>
      <a:defRPr sz="1200" b="0" i="0" u="none" kern="1200" baseline="0">
        <a:solidFill>
          <a:schemeClr val="tx1"/>
        </a:solidFill>
        <a:latin typeface="Calibri" panose="020F0502020204030204" pitchFamily="2" charset="0"/>
        <a:ea typeface="宋体" panose="02010600030101010101" pitchFamily="2" charset="-122"/>
      </a:defRPr>
    </a:lvl5pPr>
    <a:lvl6pPr marL="2286000" lvl="5" indent="0" algn="l" defTabSz="914400" eaLnBrk="0" fontAlgn="base" latinLnBrk="0" hangingPunct="0">
      <a:lnSpc>
        <a:spcPct val="100000"/>
      </a:lnSpc>
      <a:spcBef>
        <a:spcPct val="30000"/>
      </a:spcBef>
      <a:spcAft>
        <a:spcPct val="0"/>
      </a:spcAft>
      <a:buNone/>
      <a:defRPr sz="1200" b="0" i="0" u="none" kern="1200" baseline="0">
        <a:solidFill>
          <a:schemeClr val="tx1"/>
        </a:solidFill>
        <a:latin typeface="Calibri" panose="020F0502020204030204" pitchFamily="2" charset="0"/>
        <a:ea typeface="宋体" panose="02010600030101010101" pitchFamily="2" charset="-122"/>
      </a:defRPr>
    </a:lvl6pPr>
    <a:lvl7pPr marL="2743200" lvl="6" indent="0" algn="l" defTabSz="914400" eaLnBrk="0" fontAlgn="base" latinLnBrk="0" hangingPunct="0">
      <a:lnSpc>
        <a:spcPct val="100000"/>
      </a:lnSpc>
      <a:spcBef>
        <a:spcPct val="30000"/>
      </a:spcBef>
      <a:spcAft>
        <a:spcPct val="0"/>
      </a:spcAft>
      <a:buNone/>
      <a:defRPr sz="1200" b="0" i="0" u="none" kern="1200" baseline="0">
        <a:solidFill>
          <a:schemeClr val="tx1"/>
        </a:solidFill>
        <a:latin typeface="Calibri" panose="020F0502020204030204" pitchFamily="2" charset="0"/>
        <a:ea typeface="宋体" panose="02010600030101010101" pitchFamily="2" charset="-122"/>
      </a:defRPr>
    </a:lvl7pPr>
    <a:lvl8pPr marL="3200400" lvl="7" indent="0" algn="l" defTabSz="914400" eaLnBrk="0" fontAlgn="base" latinLnBrk="0" hangingPunct="0">
      <a:lnSpc>
        <a:spcPct val="100000"/>
      </a:lnSpc>
      <a:spcBef>
        <a:spcPct val="30000"/>
      </a:spcBef>
      <a:spcAft>
        <a:spcPct val="0"/>
      </a:spcAft>
      <a:buNone/>
      <a:defRPr sz="1200" b="0" i="0" u="none" kern="1200" baseline="0">
        <a:solidFill>
          <a:schemeClr val="tx1"/>
        </a:solidFill>
        <a:latin typeface="Calibri" panose="020F0502020204030204" pitchFamily="2" charset="0"/>
        <a:ea typeface="宋体" panose="02010600030101010101" pitchFamily="2" charset="-122"/>
      </a:defRPr>
    </a:lvl8pPr>
    <a:lvl9pPr marL="3657600" lvl="8" indent="0" algn="l" defTabSz="914400" eaLnBrk="0" fontAlgn="base" latinLnBrk="0" hangingPunct="0">
      <a:lnSpc>
        <a:spcPct val="100000"/>
      </a:lnSpc>
      <a:spcBef>
        <a:spcPct val="30000"/>
      </a:spcBef>
      <a:spcAft>
        <a:spcPct val="0"/>
      </a:spcAft>
      <a:buNone/>
      <a:defRPr sz="1200" b="0" i="0" u="none" kern="1200" baseline="0">
        <a:solidFill>
          <a:schemeClr val="tx1"/>
        </a:solidFill>
        <a:latin typeface="Calibri" panose="020F0502020204030204" pitchFamily="2" charset="0"/>
        <a:ea typeface="宋体" panose="02010600030101010101" pitchFamily="2" charset="-122"/>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altLang="zh-CN"/>
              <a:t>IG</a:t>
            </a:r>
            <a:r>
              <a:rPr lang="zh-CN" altLang="en-US"/>
              <a:t>俱乐部夺冠，老板王思聪拿出</a:t>
            </a:r>
            <a:r>
              <a:rPr lang="en-US" altLang="zh-CN"/>
              <a:t>700</a:t>
            </a:r>
            <a:r>
              <a:rPr lang="zh-CN" altLang="en-US"/>
              <a:t>万奖励</a:t>
            </a:r>
            <a:r>
              <a:rPr lang="en-US" altLang="zh-CN"/>
              <a:t>6</a:t>
            </a:r>
            <a:r>
              <a:rPr lang="zh-CN" altLang="en-US"/>
              <a:t>个队员和一个教练，冠军奖金平分，加上其他直播合同等人均收入可达千万。</a:t>
            </a:r>
          </a:p>
        </p:txBody>
      </p:sp>
    </p:spTree>
    <p:extLst>
      <p:ext uri="{BB962C8B-B14F-4D97-AF65-F5344CB8AC3E}">
        <p14:creationId xmlns:p14="http://schemas.microsoft.com/office/powerpoint/2010/main" val="4523988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635" y="1122363"/>
            <a:ext cx="914781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635" y="3602038"/>
            <a:ext cx="914781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2197" y="1709738"/>
            <a:ext cx="10519982"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2197" y="4589463"/>
            <a:ext cx="10519982"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79006"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208157" y="1600200"/>
            <a:ext cx="5379006"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138" y="365125"/>
            <a:ext cx="1051998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7268" y="1778438"/>
            <a:ext cx="4875605"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7268" y="2665379"/>
            <a:ext cx="4875605"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9545" y="1778438"/>
            <a:ext cx="4899617"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9545" y="2665379"/>
            <a:ext cx="4899617"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138" y="457200"/>
            <a:ext cx="393387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5348" y="987425"/>
            <a:ext cx="6174772"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40138" y="2057400"/>
            <a:ext cx="39338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138" y="457200"/>
            <a:ext cx="416708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5348" y="457201"/>
            <a:ext cx="6174772"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138" y="2057400"/>
            <a:ext cx="4167085"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2772" y="908050"/>
            <a:ext cx="2744391" cy="521811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908050"/>
            <a:ext cx="8074077" cy="521811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635" y="1122363"/>
            <a:ext cx="914781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635" y="3602038"/>
            <a:ext cx="914781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2197" y="1709738"/>
            <a:ext cx="10519982"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2197" y="4589463"/>
            <a:ext cx="10519982"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79006"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208157" y="1600200"/>
            <a:ext cx="5379006"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138" y="365125"/>
            <a:ext cx="1051998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7268" y="1778438"/>
            <a:ext cx="4875605"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7268" y="2665379"/>
            <a:ext cx="4875605"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9545" y="1778438"/>
            <a:ext cx="4899617"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9545" y="2665379"/>
            <a:ext cx="4899617"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138" y="457200"/>
            <a:ext cx="393387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5348" y="987425"/>
            <a:ext cx="6174772"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40138" y="2057400"/>
            <a:ext cx="39338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138" y="457200"/>
            <a:ext cx="416708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5348" y="457201"/>
            <a:ext cx="6174772"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138" y="2057400"/>
            <a:ext cx="4167085"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2772" y="908050"/>
            <a:ext cx="2744391" cy="521811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908050"/>
            <a:ext cx="8074077" cy="521811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635" y="1122363"/>
            <a:ext cx="914781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635" y="3602038"/>
            <a:ext cx="914781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2197" y="1709738"/>
            <a:ext cx="10519982"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2197" y="4589463"/>
            <a:ext cx="10519982"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79006"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208157" y="1600200"/>
            <a:ext cx="5379006"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138" y="365125"/>
            <a:ext cx="1051998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7268" y="1778438"/>
            <a:ext cx="4875605"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7268" y="2665379"/>
            <a:ext cx="4875605"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9545" y="1778438"/>
            <a:ext cx="4899617"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9545" y="2665379"/>
            <a:ext cx="4899617"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bg>
      <p:bgPr>
        <a:blipFill rotWithShape="1">
          <a:blip r:embed="rId2"/>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138" y="457200"/>
            <a:ext cx="393387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5348" y="987425"/>
            <a:ext cx="6174772"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40138" y="2057400"/>
            <a:ext cx="39338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138" y="457200"/>
            <a:ext cx="416708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5348" y="457201"/>
            <a:ext cx="6174772"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138" y="2057400"/>
            <a:ext cx="4167085"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2772" y="908050"/>
            <a:ext cx="2744391" cy="521811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908050"/>
            <a:ext cx="8074077" cy="521811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635" y="1122363"/>
            <a:ext cx="914781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635" y="3602038"/>
            <a:ext cx="914781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2197" y="1709738"/>
            <a:ext cx="10519982"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2197" y="4589463"/>
            <a:ext cx="10519982"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79006"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208157" y="1600200"/>
            <a:ext cx="5379006"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138" y="365125"/>
            <a:ext cx="1051998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7268" y="1778438"/>
            <a:ext cx="4875605"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7268" y="2665379"/>
            <a:ext cx="4875605"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9545" y="1778438"/>
            <a:ext cx="4899617"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9545" y="2665379"/>
            <a:ext cx="4899617"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138" y="457200"/>
            <a:ext cx="393387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5348" y="987425"/>
            <a:ext cx="6174772"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40138" y="2057400"/>
            <a:ext cx="39338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138" y="457200"/>
            <a:ext cx="416708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5348" y="457201"/>
            <a:ext cx="6174772"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138" y="2057400"/>
            <a:ext cx="4167085"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2772" y="908050"/>
            <a:ext cx="2744391" cy="521811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908050"/>
            <a:ext cx="8074077" cy="521811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3.png"/><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eg"/><Relationship Id="rId18" Type="http://schemas.openxmlformats.org/officeDocument/2006/relationships/image" Target="../media/image8.png"/><Relationship Id="rId26" Type="http://schemas.openxmlformats.org/officeDocument/2006/relationships/image" Target="../media/image16.png"/><Relationship Id="rId3" Type="http://schemas.openxmlformats.org/officeDocument/2006/relationships/slideLayout" Target="../slideLayouts/slideLayout36.xml"/><Relationship Id="rId21" Type="http://schemas.openxmlformats.org/officeDocument/2006/relationships/image" Target="../media/image11.png"/><Relationship Id="rId7" Type="http://schemas.openxmlformats.org/officeDocument/2006/relationships/slideLayout" Target="../slideLayouts/slideLayout40.xml"/><Relationship Id="rId12" Type="http://schemas.openxmlformats.org/officeDocument/2006/relationships/theme" Target="../theme/theme4.xml"/><Relationship Id="rId17" Type="http://schemas.openxmlformats.org/officeDocument/2006/relationships/image" Target="../media/image7.png"/><Relationship Id="rId25" Type="http://schemas.openxmlformats.org/officeDocument/2006/relationships/image" Target="../media/image15.png"/><Relationship Id="rId2" Type="http://schemas.openxmlformats.org/officeDocument/2006/relationships/slideLayout" Target="../slideLayouts/slideLayout35.xml"/><Relationship Id="rId16" Type="http://schemas.openxmlformats.org/officeDocument/2006/relationships/image" Target="../media/image6.png"/><Relationship Id="rId20" Type="http://schemas.openxmlformats.org/officeDocument/2006/relationships/image" Target="../media/image10.png"/><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24" Type="http://schemas.openxmlformats.org/officeDocument/2006/relationships/image" Target="../media/image14.png"/><Relationship Id="rId5" Type="http://schemas.openxmlformats.org/officeDocument/2006/relationships/slideLayout" Target="../slideLayouts/slideLayout38.xml"/><Relationship Id="rId15" Type="http://schemas.openxmlformats.org/officeDocument/2006/relationships/image" Target="../media/image5.png"/><Relationship Id="rId23" Type="http://schemas.openxmlformats.org/officeDocument/2006/relationships/image" Target="../media/image13.png"/><Relationship Id="rId10" Type="http://schemas.openxmlformats.org/officeDocument/2006/relationships/slideLayout" Target="../slideLayouts/slideLayout43.xml"/><Relationship Id="rId19" Type="http://schemas.openxmlformats.org/officeDocument/2006/relationships/image" Target="../media/image9.png"/><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4.png"/><Relationship Id="rId22" Type="http://schemas.openxmlformats.org/officeDocument/2006/relationships/image" Target="../media/image1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a:xfrm>
          <a:off x="0" y="0"/>
          <a:ext cx="0" cy="0"/>
          <a:chOff x="0" y="0"/>
          <a:chExt cx="0" cy="0"/>
        </a:xfrm>
      </p:grpSpPr>
      <p:sp>
        <p:nvSpPr>
          <p:cNvPr id="1026" name="Rectangle 2"/>
          <p:cNvSpPr>
            <a:spLocks noGrp="1"/>
          </p:cNvSpPr>
          <p:nvPr>
            <p:ph type="title"/>
          </p:nvPr>
        </p:nvSpPr>
        <p:spPr>
          <a:xfrm>
            <a:off x="609600" y="908050"/>
            <a:ext cx="10977563" cy="635000"/>
          </a:xfrm>
          <a:prstGeom prst="rect">
            <a:avLst/>
          </a:prstGeom>
          <a:noFill/>
          <a:ln w="9525">
            <a:noFill/>
          </a:ln>
        </p:spPr>
        <p:txBody>
          <a:bodyPr anchor="ctr"/>
          <a:lstStyle/>
          <a:p>
            <a:pPr lvl="0"/>
            <a:r>
              <a:rPr lang="zh-CN" altLang="en-US"/>
              <a:t>单击此处编辑母版标题样式</a:t>
            </a:r>
          </a:p>
        </p:txBody>
      </p:sp>
      <p:sp>
        <p:nvSpPr>
          <p:cNvPr id="1027" name="Rectangle 3"/>
          <p:cNvSpPr>
            <a:spLocks noGrp="1"/>
          </p:cNvSpPr>
          <p:nvPr>
            <p:ph type="body" idx="1"/>
          </p:nvPr>
        </p:nvSpPr>
        <p:spPr>
          <a:xfrm>
            <a:off x="609600" y="1600200"/>
            <a:ext cx="10977563" cy="4525963"/>
          </a:xfrm>
          <a:prstGeom prst="rect">
            <a:avLst/>
          </a:prstGeom>
          <a:noFill/>
          <a:ln w="9525">
            <a:noFill/>
          </a:ln>
        </p:spPr>
        <p:txBody>
          <a:bodyPr/>
          <a:lstStyle/>
          <a:p>
            <a:pPr lvl="0"/>
            <a:r>
              <a:rPr lang="zh-CN" altLang="en-US"/>
              <a:t>单击此处编辑母版文本样式</a:t>
            </a:r>
          </a:p>
          <a:p>
            <a:pPr lvl="1"/>
            <a:r>
              <a:rPr lang="zh-CN" altLang="en-US"/>
              <a:t>第二级</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lvl="0" indent="0" algn="l" defTabSz="914400" eaLnBrk="0" fontAlgn="base" latinLnBrk="0" hangingPunct="0">
        <a:lnSpc>
          <a:spcPct val="100000"/>
        </a:lnSpc>
        <a:spcBef>
          <a:spcPct val="0"/>
        </a:spcBef>
        <a:spcAft>
          <a:spcPct val="0"/>
        </a:spcAft>
        <a:buNone/>
        <a:defRPr sz="2400" b="0" i="0" u="none" kern="1200" baseline="0">
          <a:solidFill>
            <a:schemeClr val="accent1"/>
          </a:solidFill>
          <a:latin typeface="+mj-lt"/>
          <a:ea typeface="+mj-ea"/>
          <a:cs typeface="+mj-cs"/>
        </a:defRPr>
      </a:lvl1pPr>
    </p:titleStyle>
    <p:bodyStyle>
      <a:lvl1pPr marL="342900" lvl="0" indent="-342900" algn="l" defTabSz="914400" eaLnBrk="0" fontAlgn="base" latinLnBrk="0" hangingPunct="0">
        <a:lnSpc>
          <a:spcPct val="100000"/>
        </a:lnSpc>
        <a:spcBef>
          <a:spcPct val="20000"/>
        </a:spcBef>
        <a:spcAft>
          <a:spcPct val="0"/>
        </a:spcAft>
        <a:buChar char="•"/>
        <a:defRPr sz="2000" b="0" i="0" u="none" kern="1200" baseline="0">
          <a:solidFill>
            <a:schemeClr val="accent1"/>
          </a:solidFill>
          <a:latin typeface="+mn-lt"/>
          <a:ea typeface="+mn-ea"/>
          <a:cs typeface="+mn-cs"/>
        </a:defRPr>
      </a:lvl1pPr>
      <a:lvl2pPr marL="742950" lvl="1" indent="-285750" algn="l" defTabSz="914400" eaLnBrk="0" fontAlgn="base" latinLnBrk="0" hangingPunct="0">
        <a:lnSpc>
          <a:spcPct val="100000"/>
        </a:lnSpc>
        <a:spcBef>
          <a:spcPct val="20000"/>
        </a:spcBef>
        <a:spcAft>
          <a:spcPct val="0"/>
        </a:spcAft>
        <a:buChar char="–"/>
        <a:defRPr sz="2000" b="0" i="0" u="none" kern="1200" baseline="0">
          <a:solidFill>
            <a:schemeClr val="accent1"/>
          </a:solidFill>
          <a:latin typeface="+mn-lt"/>
          <a:ea typeface="仿宋_GB2312" pitchFamily="1" charset="-122"/>
          <a:cs typeface="+mn-cs"/>
        </a:defRPr>
      </a:lvl2pPr>
      <a:lvl3pPr marL="1143000" lvl="2" indent="-228600" algn="l" defTabSz="914400" eaLnBrk="0" fontAlgn="base" latinLnBrk="0" hangingPunct="0">
        <a:lnSpc>
          <a:spcPct val="100000"/>
        </a:lnSpc>
        <a:spcBef>
          <a:spcPct val="20000"/>
        </a:spcBef>
        <a:spcAft>
          <a:spcPct val="0"/>
        </a:spcAft>
        <a:buChar char="•"/>
        <a:defRPr sz="2400" b="0" i="0" u="none" kern="1200" baseline="0">
          <a:solidFill>
            <a:schemeClr val="tx1"/>
          </a:solidFill>
          <a:latin typeface="+mn-lt"/>
          <a:ea typeface="宋体" panose="02010600030101010101" pitchFamily="2" charset="-122"/>
          <a:cs typeface="+mn-cs"/>
        </a:defRPr>
      </a:lvl3pPr>
      <a:lvl4pPr marL="1600200" lvl="3"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4pPr>
      <a:lvl5pPr marL="2057400" lvl="4"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5pPr>
      <a:lvl6pPr marL="2514600" lvl="5"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6pPr>
      <a:lvl7pPr marL="2971800" lvl="6"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7pPr>
      <a:lvl8pPr marL="3429000" lvl="7"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8pPr>
      <a:lvl9pPr marL="3886200" lvl="8"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9pPr>
    </p:bodyStyle>
    <p:otherStyle>
      <a:lvl1pPr marL="0" lvl="0" indent="0" algn="l" defTabSz="91440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a:xfrm>
          <a:off x="0" y="0"/>
          <a:ext cx="0" cy="0"/>
          <a:chOff x="0" y="0"/>
          <a:chExt cx="0" cy="0"/>
        </a:xfrm>
      </p:grpSpPr>
      <p:sp>
        <p:nvSpPr>
          <p:cNvPr id="2050" name="Rectangle 2"/>
          <p:cNvSpPr>
            <a:spLocks noGrp="1"/>
          </p:cNvSpPr>
          <p:nvPr>
            <p:ph type="title"/>
          </p:nvPr>
        </p:nvSpPr>
        <p:spPr>
          <a:xfrm>
            <a:off x="609600" y="908050"/>
            <a:ext cx="10977563" cy="635000"/>
          </a:xfrm>
          <a:prstGeom prst="rect">
            <a:avLst/>
          </a:prstGeom>
          <a:noFill/>
          <a:ln w="9525">
            <a:noFill/>
          </a:ln>
        </p:spPr>
        <p:txBody>
          <a:bodyPr anchor="ctr"/>
          <a:lstStyle/>
          <a:p>
            <a:pPr lvl="0"/>
            <a:r>
              <a:rPr lang="zh-CN" altLang="en-US"/>
              <a:t>单击此处编辑母版标题样式</a:t>
            </a:r>
          </a:p>
        </p:txBody>
      </p:sp>
      <p:sp>
        <p:nvSpPr>
          <p:cNvPr id="2051" name="Rectangle 3"/>
          <p:cNvSpPr>
            <a:spLocks noGrp="1"/>
          </p:cNvSpPr>
          <p:nvPr>
            <p:ph type="body" idx="1"/>
          </p:nvPr>
        </p:nvSpPr>
        <p:spPr>
          <a:xfrm>
            <a:off x="609600" y="1600200"/>
            <a:ext cx="10977563" cy="4525963"/>
          </a:xfrm>
          <a:prstGeom prst="rect">
            <a:avLst/>
          </a:prstGeom>
          <a:noFill/>
          <a:ln w="9525">
            <a:noFill/>
          </a:ln>
        </p:spPr>
        <p:txBody>
          <a:bodyPr/>
          <a:lstStyle/>
          <a:p>
            <a:pPr lvl="0"/>
            <a:r>
              <a:rPr lang="zh-CN" altLang="en-US"/>
              <a:t>单击此处编辑母版文本样式</a:t>
            </a:r>
          </a:p>
          <a:p>
            <a:pPr lvl="1"/>
            <a:r>
              <a:rPr lang="zh-CN" altLang="en-US"/>
              <a:t>第二级</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marL="0" lvl="0" indent="0" algn="l" defTabSz="914400" eaLnBrk="0" fontAlgn="base" latinLnBrk="0" hangingPunct="0">
        <a:lnSpc>
          <a:spcPct val="100000"/>
        </a:lnSpc>
        <a:spcBef>
          <a:spcPct val="0"/>
        </a:spcBef>
        <a:spcAft>
          <a:spcPct val="0"/>
        </a:spcAft>
        <a:buNone/>
        <a:defRPr sz="2400" b="0" i="0" u="none" kern="1200" baseline="0">
          <a:solidFill>
            <a:schemeClr val="accent1"/>
          </a:solidFill>
          <a:latin typeface="+mj-lt"/>
          <a:ea typeface="+mj-ea"/>
          <a:cs typeface="+mj-cs"/>
        </a:defRPr>
      </a:lvl1pPr>
    </p:titleStyle>
    <p:bodyStyle>
      <a:lvl1pPr marL="342900" lvl="0" indent="-342900" algn="l" defTabSz="914400" eaLnBrk="0" fontAlgn="base" latinLnBrk="0" hangingPunct="0">
        <a:lnSpc>
          <a:spcPct val="100000"/>
        </a:lnSpc>
        <a:spcBef>
          <a:spcPct val="20000"/>
        </a:spcBef>
        <a:spcAft>
          <a:spcPct val="0"/>
        </a:spcAft>
        <a:buChar char="•"/>
        <a:defRPr sz="2000" b="0" i="0" u="none" kern="1200" baseline="0">
          <a:solidFill>
            <a:schemeClr val="accent1"/>
          </a:solidFill>
          <a:latin typeface="+mn-lt"/>
          <a:ea typeface="+mn-ea"/>
          <a:cs typeface="+mn-cs"/>
        </a:defRPr>
      </a:lvl1pPr>
      <a:lvl2pPr marL="742950" lvl="1" indent="-285750" algn="l" defTabSz="914400" eaLnBrk="0" fontAlgn="base" latinLnBrk="0" hangingPunct="0">
        <a:lnSpc>
          <a:spcPct val="100000"/>
        </a:lnSpc>
        <a:spcBef>
          <a:spcPct val="20000"/>
        </a:spcBef>
        <a:spcAft>
          <a:spcPct val="0"/>
        </a:spcAft>
        <a:buChar char="–"/>
        <a:defRPr sz="2000" b="0" i="0" u="none" kern="1200" baseline="0">
          <a:solidFill>
            <a:schemeClr val="accent1"/>
          </a:solidFill>
          <a:latin typeface="+mn-lt"/>
          <a:ea typeface="仿宋_GB2312" pitchFamily="1" charset="-122"/>
          <a:cs typeface="+mn-cs"/>
        </a:defRPr>
      </a:lvl2pPr>
      <a:lvl3pPr marL="1143000" lvl="2" indent="-228600" algn="l" defTabSz="914400" eaLnBrk="0" fontAlgn="base" latinLnBrk="0" hangingPunct="0">
        <a:lnSpc>
          <a:spcPct val="100000"/>
        </a:lnSpc>
        <a:spcBef>
          <a:spcPct val="20000"/>
        </a:spcBef>
        <a:spcAft>
          <a:spcPct val="0"/>
        </a:spcAft>
        <a:buChar char="•"/>
        <a:defRPr sz="2400" b="0" i="0" u="none" kern="1200" baseline="0">
          <a:solidFill>
            <a:schemeClr val="tx1"/>
          </a:solidFill>
          <a:latin typeface="+mn-lt"/>
          <a:ea typeface="宋体" panose="02010600030101010101" pitchFamily="2" charset="-122"/>
          <a:cs typeface="+mn-cs"/>
        </a:defRPr>
      </a:lvl3pPr>
      <a:lvl4pPr marL="1600200" lvl="3"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4pPr>
      <a:lvl5pPr marL="2057400" lvl="4"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5pPr>
      <a:lvl6pPr marL="2514600" lvl="5"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6pPr>
      <a:lvl7pPr marL="2971800" lvl="6"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7pPr>
      <a:lvl8pPr marL="3429000" lvl="7"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8pPr>
      <a:lvl9pPr marL="3886200" lvl="8"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9pPr>
    </p:bodyStyle>
    <p:otherStyle>
      <a:lvl1pPr marL="0" lvl="0" indent="0" algn="l" defTabSz="91440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a:xfrm>
          <a:off x="0" y="0"/>
          <a:ext cx="0" cy="0"/>
          <a:chOff x="0" y="0"/>
          <a:chExt cx="0" cy="0"/>
        </a:xfrm>
      </p:grpSpPr>
      <p:sp>
        <p:nvSpPr>
          <p:cNvPr id="3074" name="TextBox 3"/>
          <p:cNvSpPr txBox="1"/>
          <p:nvPr userDrawn="1"/>
        </p:nvSpPr>
        <p:spPr>
          <a:xfrm>
            <a:off x="11649075" y="6261100"/>
            <a:ext cx="403225" cy="307975"/>
          </a:xfrm>
          <a:prstGeom prst="rect">
            <a:avLst/>
          </a:prstGeom>
          <a:noFill/>
          <a:ln w="9525">
            <a:noFill/>
          </a:ln>
        </p:spPr>
        <p:txBody>
          <a:bodyPr wrap="none">
            <a:spAutoFit/>
          </a:bodyPr>
          <a:lstStyle/>
          <a:p>
            <a:pPr lvl="0" algn="ctr" eaLnBrk="1" hangingPunct="1"/>
            <a:fld id="{9A0DB2DC-4C9A-4742-B13C-FB6460FD3503}" type="slidenum">
              <a:rPr lang="zh-CN" altLang="en-US" sz="1400" dirty="0">
                <a:solidFill>
                  <a:schemeClr val="accent1"/>
                </a:solidFill>
                <a:latin typeface="Arial" panose="020B0604020202020204" pitchFamily="34" charset="0"/>
                <a:ea typeface="宋体" panose="02010600030101010101" pitchFamily="2" charset="-122"/>
              </a:rPr>
              <a:pPr lvl="0" algn="ctr" eaLnBrk="1" hangingPunct="1"/>
              <a:t>‹#›</a:t>
            </a:fld>
            <a:endParaRPr lang="zh-CN" altLang="en-US" sz="1400" dirty="0">
              <a:solidFill>
                <a:schemeClr val="accent1"/>
              </a:solidFill>
              <a:latin typeface="Arial" panose="020B0604020202020204" pitchFamily="34" charset="0"/>
              <a:ea typeface="宋体" panose="02010600030101010101" pitchFamily="2" charset="-122"/>
            </a:endParaRPr>
          </a:p>
        </p:txBody>
      </p:sp>
      <p:pic>
        <p:nvPicPr>
          <p:cNvPr id="3075" name="图片 4"/>
          <p:cNvPicPr>
            <a:picLocks noChangeAspect="1"/>
          </p:cNvPicPr>
          <p:nvPr userDrawn="1"/>
        </p:nvPicPr>
        <p:blipFill>
          <a:blip r:embed="rId14"/>
          <a:stretch>
            <a:fillRect/>
          </a:stretch>
        </p:blipFill>
        <p:spPr>
          <a:xfrm>
            <a:off x="627063" y="835025"/>
            <a:ext cx="9952037" cy="63500"/>
          </a:xfrm>
          <a:prstGeom prst="rect">
            <a:avLst/>
          </a:prstGeom>
          <a:noFill/>
          <a:ln w="9525">
            <a:noFill/>
          </a:ln>
        </p:spPr>
      </p:pic>
      <p:pic>
        <p:nvPicPr>
          <p:cNvPr id="3076" name="图片 5"/>
          <p:cNvPicPr>
            <a:picLocks noChangeAspect="1"/>
          </p:cNvPicPr>
          <p:nvPr userDrawn="1"/>
        </p:nvPicPr>
        <p:blipFill>
          <a:blip r:embed="rId15"/>
          <a:stretch>
            <a:fillRect/>
          </a:stretch>
        </p:blipFill>
        <p:spPr>
          <a:xfrm>
            <a:off x="10563225" y="304800"/>
            <a:ext cx="1387475" cy="836613"/>
          </a:xfrm>
          <a:prstGeom prst="rect">
            <a:avLst/>
          </a:prstGeom>
          <a:noFill/>
          <a:ln w="9525">
            <a:noFill/>
          </a:ln>
        </p:spPr>
      </p:pic>
      <p:sp>
        <p:nvSpPr>
          <p:cNvPr id="3077" name="Rectangle 2"/>
          <p:cNvSpPr>
            <a:spLocks noGrp="1"/>
          </p:cNvSpPr>
          <p:nvPr>
            <p:ph type="title"/>
          </p:nvPr>
        </p:nvSpPr>
        <p:spPr>
          <a:xfrm>
            <a:off x="609600" y="908050"/>
            <a:ext cx="10977563" cy="635000"/>
          </a:xfrm>
          <a:prstGeom prst="rect">
            <a:avLst/>
          </a:prstGeom>
          <a:noFill/>
          <a:ln w="9525">
            <a:noFill/>
          </a:ln>
        </p:spPr>
        <p:txBody>
          <a:bodyPr anchor="ctr"/>
          <a:lstStyle/>
          <a:p>
            <a:pPr lvl="0"/>
            <a:r>
              <a:rPr lang="zh-CN" altLang="en-US"/>
              <a:t>单击此处编辑母版标题样式</a:t>
            </a:r>
          </a:p>
        </p:txBody>
      </p:sp>
      <p:sp>
        <p:nvSpPr>
          <p:cNvPr id="3078" name="Rectangle 3"/>
          <p:cNvSpPr>
            <a:spLocks noGrp="1"/>
          </p:cNvSpPr>
          <p:nvPr>
            <p:ph type="body" idx="1"/>
          </p:nvPr>
        </p:nvSpPr>
        <p:spPr>
          <a:xfrm>
            <a:off x="609600" y="1600200"/>
            <a:ext cx="10977563" cy="4525963"/>
          </a:xfrm>
          <a:prstGeom prst="rect">
            <a:avLst/>
          </a:prstGeom>
          <a:noFill/>
          <a:ln w="9525">
            <a:noFill/>
          </a:ln>
        </p:spPr>
        <p:txBody>
          <a:bodyPr/>
          <a:lstStyle/>
          <a:p>
            <a:pPr lvl="0"/>
            <a:r>
              <a:rPr lang="zh-CN" altLang="en-US"/>
              <a:t>单击此处编辑母版文本样式</a:t>
            </a:r>
          </a:p>
          <a:p>
            <a:pPr lvl="1"/>
            <a:r>
              <a:rPr lang="zh-CN" altLang="en-US"/>
              <a:t>第二级</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marL="0" lvl="0" indent="0" algn="l" defTabSz="914400" eaLnBrk="0" fontAlgn="base" latinLnBrk="0" hangingPunct="0">
        <a:lnSpc>
          <a:spcPct val="100000"/>
        </a:lnSpc>
        <a:spcBef>
          <a:spcPct val="0"/>
        </a:spcBef>
        <a:spcAft>
          <a:spcPct val="0"/>
        </a:spcAft>
        <a:buNone/>
        <a:defRPr sz="2400" b="0" i="0" u="none" kern="1200" baseline="0">
          <a:solidFill>
            <a:schemeClr val="accent1"/>
          </a:solidFill>
          <a:latin typeface="+mj-lt"/>
          <a:ea typeface="+mj-ea"/>
          <a:cs typeface="+mj-cs"/>
        </a:defRPr>
      </a:lvl1pPr>
    </p:titleStyle>
    <p:bodyStyle>
      <a:lvl1pPr marL="342900" lvl="0" indent="-342900" algn="l" defTabSz="914400" eaLnBrk="0" fontAlgn="base" latinLnBrk="0" hangingPunct="0">
        <a:lnSpc>
          <a:spcPct val="100000"/>
        </a:lnSpc>
        <a:spcBef>
          <a:spcPct val="20000"/>
        </a:spcBef>
        <a:spcAft>
          <a:spcPct val="0"/>
        </a:spcAft>
        <a:buChar char="•"/>
        <a:defRPr sz="2000" b="0" i="0" u="none" kern="1200" baseline="0">
          <a:solidFill>
            <a:schemeClr val="accent1"/>
          </a:solidFill>
          <a:latin typeface="+mn-lt"/>
          <a:ea typeface="+mn-ea"/>
          <a:cs typeface="+mn-cs"/>
        </a:defRPr>
      </a:lvl1pPr>
      <a:lvl2pPr marL="742950" lvl="1" indent="-285750" algn="l" defTabSz="914400" eaLnBrk="0" fontAlgn="base" latinLnBrk="0" hangingPunct="0">
        <a:lnSpc>
          <a:spcPct val="100000"/>
        </a:lnSpc>
        <a:spcBef>
          <a:spcPct val="20000"/>
        </a:spcBef>
        <a:spcAft>
          <a:spcPct val="0"/>
        </a:spcAft>
        <a:buChar char="–"/>
        <a:defRPr sz="2000" b="0" i="0" u="none" kern="1200" baseline="0">
          <a:solidFill>
            <a:schemeClr val="accent1"/>
          </a:solidFill>
          <a:latin typeface="+mn-lt"/>
          <a:ea typeface="仿宋_GB2312" pitchFamily="1" charset="-122"/>
          <a:cs typeface="+mn-cs"/>
        </a:defRPr>
      </a:lvl2pPr>
      <a:lvl3pPr marL="1143000" lvl="2" indent="-228600" algn="l" defTabSz="914400" eaLnBrk="0" fontAlgn="base" latinLnBrk="0" hangingPunct="0">
        <a:lnSpc>
          <a:spcPct val="100000"/>
        </a:lnSpc>
        <a:spcBef>
          <a:spcPct val="20000"/>
        </a:spcBef>
        <a:spcAft>
          <a:spcPct val="0"/>
        </a:spcAft>
        <a:buChar char="•"/>
        <a:defRPr sz="2400" b="0" i="0" u="none" kern="1200" baseline="0">
          <a:solidFill>
            <a:schemeClr val="tx1"/>
          </a:solidFill>
          <a:latin typeface="+mn-lt"/>
          <a:ea typeface="宋体" panose="02010600030101010101" pitchFamily="2" charset="-122"/>
          <a:cs typeface="+mn-cs"/>
        </a:defRPr>
      </a:lvl3pPr>
      <a:lvl4pPr marL="1600200" lvl="3"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4pPr>
      <a:lvl5pPr marL="2057400" lvl="4"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5pPr>
      <a:lvl6pPr marL="2514600" lvl="5"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6pPr>
      <a:lvl7pPr marL="2971800" lvl="6"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7pPr>
      <a:lvl8pPr marL="3429000" lvl="7"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8pPr>
      <a:lvl9pPr marL="3886200" lvl="8"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9pPr>
    </p:bodyStyle>
    <p:otherStyle>
      <a:lvl1pPr marL="0" lvl="0" indent="0" algn="l" defTabSz="91440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a:xfrm>
          <a:off x="0" y="0"/>
          <a:ext cx="0" cy="0"/>
          <a:chOff x="0" y="0"/>
          <a:chExt cx="0" cy="0"/>
        </a:xfrm>
      </p:grpSpPr>
      <p:pic>
        <p:nvPicPr>
          <p:cNvPr id="4098" name="Picture 2" descr="PPECLOGO-eff-0-1"/>
          <p:cNvPicPr>
            <a:picLocks noChangeAspect="1"/>
          </p:cNvPicPr>
          <p:nvPr userDrawn="1"/>
        </p:nvPicPr>
        <p:blipFill>
          <a:blip r:embed="rId14"/>
          <a:stretch>
            <a:fillRect/>
          </a:stretch>
        </p:blipFill>
        <p:spPr>
          <a:xfrm>
            <a:off x="4146550" y="2886075"/>
            <a:ext cx="1060450" cy="800100"/>
          </a:xfrm>
          <a:prstGeom prst="rect">
            <a:avLst/>
          </a:prstGeom>
          <a:noFill/>
          <a:ln w="9525">
            <a:noFill/>
          </a:ln>
        </p:spPr>
      </p:pic>
      <p:pic>
        <p:nvPicPr>
          <p:cNvPr id="4099" name="Picture 3" descr="PPECLOGO-eff-0-2"/>
          <p:cNvPicPr>
            <a:picLocks noChangeAspect="1"/>
          </p:cNvPicPr>
          <p:nvPr userDrawn="1"/>
        </p:nvPicPr>
        <p:blipFill>
          <a:blip r:embed="rId15"/>
          <a:stretch>
            <a:fillRect/>
          </a:stretch>
        </p:blipFill>
        <p:spPr>
          <a:xfrm>
            <a:off x="8431213" y="2757488"/>
            <a:ext cx="1095375" cy="839787"/>
          </a:xfrm>
          <a:prstGeom prst="rect">
            <a:avLst/>
          </a:prstGeom>
          <a:noFill/>
          <a:ln w="9525">
            <a:noFill/>
          </a:ln>
        </p:spPr>
      </p:pic>
      <p:pic>
        <p:nvPicPr>
          <p:cNvPr id="4100" name="Picture 4" descr="PPECLOGO-eff-0-3"/>
          <p:cNvPicPr>
            <a:picLocks noChangeAspect="1"/>
          </p:cNvPicPr>
          <p:nvPr userDrawn="1"/>
        </p:nvPicPr>
        <p:blipFill>
          <a:blip r:embed="rId16"/>
          <a:stretch>
            <a:fillRect/>
          </a:stretch>
        </p:blipFill>
        <p:spPr>
          <a:xfrm>
            <a:off x="1039813" y="1447800"/>
            <a:ext cx="3014662" cy="2376488"/>
          </a:xfrm>
          <a:prstGeom prst="rect">
            <a:avLst/>
          </a:prstGeom>
          <a:noFill/>
          <a:ln w="9525">
            <a:noFill/>
          </a:ln>
        </p:spPr>
      </p:pic>
      <p:pic>
        <p:nvPicPr>
          <p:cNvPr id="4101" name="Picture 5" descr="PPECLOGO-eff-0-1"/>
          <p:cNvPicPr>
            <a:picLocks noChangeAspect="1"/>
          </p:cNvPicPr>
          <p:nvPr userDrawn="1"/>
        </p:nvPicPr>
        <p:blipFill>
          <a:blip r:embed="rId17"/>
          <a:stretch>
            <a:fillRect/>
          </a:stretch>
        </p:blipFill>
        <p:spPr>
          <a:xfrm>
            <a:off x="4467225" y="3770313"/>
            <a:ext cx="523875" cy="396875"/>
          </a:xfrm>
          <a:prstGeom prst="rect">
            <a:avLst/>
          </a:prstGeom>
          <a:noFill/>
          <a:ln w="9525">
            <a:noFill/>
          </a:ln>
        </p:spPr>
      </p:pic>
      <p:pic>
        <p:nvPicPr>
          <p:cNvPr id="4102" name="Picture 6" descr="PPECLOGO-eff-0-1"/>
          <p:cNvPicPr>
            <a:picLocks noChangeAspect="1"/>
          </p:cNvPicPr>
          <p:nvPr userDrawn="1"/>
        </p:nvPicPr>
        <p:blipFill>
          <a:blip r:embed="rId18"/>
          <a:stretch>
            <a:fillRect/>
          </a:stretch>
        </p:blipFill>
        <p:spPr>
          <a:xfrm>
            <a:off x="7377113" y="2903538"/>
            <a:ext cx="400050" cy="303212"/>
          </a:xfrm>
          <a:prstGeom prst="rect">
            <a:avLst/>
          </a:prstGeom>
          <a:noFill/>
          <a:ln w="9525">
            <a:noFill/>
          </a:ln>
        </p:spPr>
      </p:pic>
      <p:pic>
        <p:nvPicPr>
          <p:cNvPr id="4103" name="Picture 8" descr="PPECLOGO-eff-0-2"/>
          <p:cNvPicPr>
            <a:picLocks noChangeAspect="1"/>
          </p:cNvPicPr>
          <p:nvPr userDrawn="1"/>
        </p:nvPicPr>
        <p:blipFill>
          <a:blip r:embed="rId19"/>
          <a:stretch>
            <a:fillRect/>
          </a:stretch>
        </p:blipFill>
        <p:spPr>
          <a:xfrm>
            <a:off x="5278438" y="2574925"/>
            <a:ext cx="981075" cy="750888"/>
          </a:xfrm>
          <a:prstGeom prst="rect">
            <a:avLst/>
          </a:prstGeom>
          <a:noFill/>
          <a:ln w="9525">
            <a:noFill/>
          </a:ln>
        </p:spPr>
      </p:pic>
      <p:pic>
        <p:nvPicPr>
          <p:cNvPr id="4104" name="Picture 9" descr="PPECLOGO-eff-5-4"/>
          <p:cNvPicPr>
            <a:picLocks noChangeAspect="1"/>
          </p:cNvPicPr>
          <p:nvPr userDrawn="1"/>
        </p:nvPicPr>
        <p:blipFill>
          <a:blip r:embed="rId20"/>
          <a:stretch>
            <a:fillRect/>
          </a:stretch>
        </p:blipFill>
        <p:spPr>
          <a:xfrm>
            <a:off x="3262313" y="3206750"/>
            <a:ext cx="1477962" cy="1123950"/>
          </a:xfrm>
          <a:prstGeom prst="rect">
            <a:avLst/>
          </a:prstGeom>
          <a:noFill/>
          <a:ln w="9525">
            <a:noFill/>
          </a:ln>
        </p:spPr>
      </p:pic>
      <p:pic>
        <p:nvPicPr>
          <p:cNvPr id="4105" name="Picture 10" descr="PPECLOGO-eff-5-2"/>
          <p:cNvPicPr>
            <a:picLocks noChangeAspect="1"/>
          </p:cNvPicPr>
          <p:nvPr userDrawn="1"/>
        </p:nvPicPr>
        <p:blipFill>
          <a:blip r:embed="rId21"/>
          <a:stretch>
            <a:fillRect/>
          </a:stretch>
        </p:blipFill>
        <p:spPr>
          <a:xfrm>
            <a:off x="5353050" y="3446463"/>
            <a:ext cx="1833563" cy="1435100"/>
          </a:xfrm>
          <a:prstGeom prst="rect">
            <a:avLst/>
          </a:prstGeom>
          <a:noFill/>
          <a:ln w="9525">
            <a:noFill/>
          </a:ln>
        </p:spPr>
      </p:pic>
      <p:pic>
        <p:nvPicPr>
          <p:cNvPr id="4106" name="Picture 11" descr="PPECLOGO-eff-5-4"/>
          <p:cNvPicPr>
            <a:picLocks noChangeAspect="1"/>
          </p:cNvPicPr>
          <p:nvPr userDrawn="1"/>
        </p:nvPicPr>
        <p:blipFill>
          <a:blip r:embed="rId22"/>
          <a:stretch>
            <a:fillRect/>
          </a:stretch>
        </p:blipFill>
        <p:spPr>
          <a:xfrm>
            <a:off x="9885363" y="2725738"/>
            <a:ext cx="1117600" cy="850900"/>
          </a:xfrm>
          <a:prstGeom prst="rect">
            <a:avLst/>
          </a:prstGeom>
          <a:noFill/>
          <a:ln w="9525">
            <a:noFill/>
          </a:ln>
        </p:spPr>
      </p:pic>
      <p:pic>
        <p:nvPicPr>
          <p:cNvPr id="4107" name="Picture 12" descr="PPECLOGO-eff-0-1"/>
          <p:cNvPicPr>
            <a:picLocks noChangeAspect="1"/>
          </p:cNvPicPr>
          <p:nvPr userDrawn="1"/>
        </p:nvPicPr>
        <p:blipFill>
          <a:blip r:embed="rId23"/>
          <a:stretch>
            <a:fillRect/>
          </a:stretch>
        </p:blipFill>
        <p:spPr>
          <a:xfrm>
            <a:off x="7942263" y="3624263"/>
            <a:ext cx="522287" cy="393700"/>
          </a:xfrm>
          <a:prstGeom prst="rect">
            <a:avLst/>
          </a:prstGeom>
          <a:noFill/>
          <a:ln w="9525">
            <a:noFill/>
          </a:ln>
        </p:spPr>
      </p:pic>
      <p:pic>
        <p:nvPicPr>
          <p:cNvPr id="4108" name="Picture 13" descr="PPECLOGO-eff-0-1"/>
          <p:cNvPicPr>
            <a:picLocks noChangeAspect="1"/>
          </p:cNvPicPr>
          <p:nvPr userDrawn="1"/>
        </p:nvPicPr>
        <p:blipFill>
          <a:blip r:embed="rId23"/>
          <a:stretch>
            <a:fillRect/>
          </a:stretch>
        </p:blipFill>
        <p:spPr>
          <a:xfrm>
            <a:off x="11255375" y="2365375"/>
            <a:ext cx="522288" cy="392113"/>
          </a:xfrm>
          <a:prstGeom prst="rect">
            <a:avLst/>
          </a:prstGeom>
          <a:noFill/>
          <a:ln w="9525">
            <a:noFill/>
          </a:ln>
        </p:spPr>
      </p:pic>
      <p:pic>
        <p:nvPicPr>
          <p:cNvPr id="4109" name="Picture 14" descr="PPECLOGO-eff2-1-2"/>
          <p:cNvPicPr>
            <a:picLocks noChangeAspect="1"/>
          </p:cNvPicPr>
          <p:nvPr userDrawn="1"/>
        </p:nvPicPr>
        <p:blipFill>
          <a:blip r:embed="rId24"/>
          <a:stretch>
            <a:fillRect/>
          </a:stretch>
        </p:blipFill>
        <p:spPr>
          <a:xfrm>
            <a:off x="2054225" y="2795588"/>
            <a:ext cx="1697038" cy="1428750"/>
          </a:xfrm>
          <a:prstGeom prst="rect">
            <a:avLst/>
          </a:prstGeom>
          <a:noFill/>
          <a:ln w="9525">
            <a:noFill/>
          </a:ln>
        </p:spPr>
      </p:pic>
      <p:pic>
        <p:nvPicPr>
          <p:cNvPr id="4110" name="Picture 15" descr="PPECLOGO-eff2-1-3"/>
          <p:cNvPicPr>
            <a:picLocks noChangeAspect="1"/>
          </p:cNvPicPr>
          <p:nvPr userDrawn="1"/>
        </p:nvPicPr>
        <p:blipFill>
          <a:blip r:embed="rId25"/>
          <a:stretch>
            <a:fillRect/>
          </a:stretch>
        </p:blipFill>
        <p:spPr>
          <a:xfrm>
            <a:off x="3983038" y="2786063"/>
            <a:ext cx="438150" cy="365125"/>
          </a:xfrm>
          <a:prstGeom prst="rect">
            <a:avLst/>
          </a:prstGeom>
          <a:noFill/>
          <a:ln w="9525">
            <a:noFill/>
          </a:ln>
        </p:spPr>
      </p:pic>
      <p:pic>
        <p:nvPicPr>
          <p:cNvPr id="4111" name="Picture 16" descr="PPECLOGO-eff2-1-4"/>
          <p:cNvPicPr>
            <a:picLocks noChangeAspect="1"/>
          </p:cNvPicPr>
          <p:nvPr userDrawn="1"/>
        </p:nvPicPr>
        <p:blipFill>
          <a:blip r:embed="rId26"/>
          <a:stretch>
            <a:fillRect/>
          </a:stretch>
        </p:blipFill>
        <p:spPr>
          <a:xfrm>
            <a:off x="8520113" y="3325813"/>
            <a:ext cx="703262" cy="585787"/>
          </a:xfrm>
          <a:prstGeom prst="rect">
            <a:avLst/>
          </a:prstGeom>
          <a:noFill/>
          <a:ln w="9525">
            <a:noFill/>
          </a:ln>
        </p:spPr>
      </p:pic>
      <p:pic>
        <p:nvPicPr>
          <p:cNvPr id="4112" name="Picture 17" descr="PPECLOGO-eff2-1-3"/>
          <p:cNvPicPr>
            <a:picLocks noChangeAspect="1"/>
          </p:cNvPicPr>
          <p:nvPr userDrawn="1"/>
        </p:nvPicPr>
        <p:blipFill>
          <a:blip r:embed="rId25"/>
          <a:stretch>
            <a:fillRect/>
          </a:stretch>
        </p:blipFill>
        <p:spPr>
          <a:xfrm>
            <a:off x="9239250" y="2909888"/>
            <a:ext cx="360363" cy="301625"/>
          </a:xfrm>
          <a:prstGeom prst="rect">
            <a:avLst/>
          </a:prstGeom>
          <a:noFill/>
          <a:ln w="9525">
            <a:noFill/>
          </a:ln>
        </p:spPr>
      </p:pic>
      <p:pic>
        <p:nvPicPr>
          <p:cNvPr id="4113" name="Picture 18" descr="PPECLOGO-eff2-1-3"/>
          <p:cNvPicPr>
            <a:picLocks noChangeAspect="1"/>
          </p:cNvPicPr>
          <p:nvPr userDrawn="1"/>
        </p:nvPicPr>
        <p:blipFill>
          <a:blip r:embed="rId25"/>
          <a:stretch>
            <a:fillRect/>
          </a:stretch>
        </p:blipFill>
        <p:spPr>
          <a:xfrm>
            <a:off x="9745663" y="3446463"/>
            <a:ext cx="280987" cy="236537"/>
          </a:xfrm>
          <a:prstGeom prst="rect">
            <a:avLst/>
          </a:prstGeom>
          <a:noFill/>
          <a:ln w="9525">
            <a:noFill/>
          </a:ln>
        </p:spPr>
      </p:pic>
      <p:sp>
        <p:nvSpPr>
          <p:cNvPr id="4114" name="Rectangle 2"/>
          <p:cNvSpPr>
            <a:spLocks noGrp="1"/>
          </p:cNvSpPr>
          <p:nvPr>
            <p:ph type="title"/>
          </p:nvPr>
        </p:nvSpPr>
        <p:spPr>
          <a:xfrm>
            <a:off x="609600" y="908050"/>
            <a:ext cx="10977563" cy="635000"/>
          </a:xfrm>
          <a:prstGeom prst="rect">
            <a:avLst/>
          </a:prstGeom>
          <a:noFill/>
          <a:ln w="9525">
            <a:noFill/>
          </a:ln>
        </p:spPr>
        <p:txBody>
          <a:bodyPr anchor="ctr"/>
          <a:lstStyle/>
          <a:p>
            <a:pPr lvl="0"/>
            <a:r>
              <a:rPr lang="zh-CN" altLang="en-US"/>
              <a:t>单击此处编辑母版标题样式</a:t>
            </a:r>
          </a:p>
        </p:txBody>
      </p:sp>
      <p:sp>
        <p:nvSpPr>
          <p:cNvPr id="4115" name="Rectangle 3"/>
          <p:cNvSpPr>
            <a:spLocks noGrp="1"/>
          </p:cNvSpPr>
          <p:nvPr>
            <p:ph type="body" idx="1"/>
          </p:nvPr>
        </p:nvSpPr>
        <p:spPr>
          <a:xfrm>
            <a:off x="609600" y="1600200"/>
            <a:ext cx="10977563" cy="4525963"/>
          </a:xfrm>
          <a:prstGeom prst="rect">
            <a:avLst/>
          </a:prstGeom>
          <a:noFill/>
          <a:ln w="9525">
            <a:noFill/>
          </a:ln>
        </p:spPr>
        <p:txBody>
          <a:bodyPr/>
          <a:lstStyle/>
          <a:p>
            <a:pPr lvl="0"/>
            <a:r>
              <a:rPr lang="zh-CN" altLang="en-US"/>
              <a:t>单击此处编辑母版文本样式</a:t>
            </a:r>
          </a:p>
          <a:p>
            <a:pPr lvl="1"/>
            <a:r>
              <a:rPr lang="zh-CN" altLang="en-US"/>
              <a:t>第二级</a:t>
            </a: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104"/>
                                        </p:tgtEl>
                                        <p:attrNameLst>
                                          <p:attrName>style.visibility</p:attrName>
                                        </p:attrNameLst>
                                      </p:cBhvr>
                                      <p:to>
                                        <p:strVal val="visible"/>
                                      </p:to>
                                    </p:set>
                                    <p:animEffect transition="in" filter="fade">
                                      <p:cBhvr>
                                        <p:cTn id="7" dur="500"/>
                                        <p:tgtEl>
                                          <p:spTgt spid="4104"/>
                                        </p:tgtEl>
                                      </p:cBhvr>
                                    </p:animEffect>
                                  </p:childTnLst>
                                </p:cTn>
                              </p:par>
                              <p:par>
                                <p:cTn id="8" presetID="10" presetClass="entr" presetSubtype="0" fill="hold" nodeType="withEffect">
                                  <p:stCondLst>
                                    <p:cond delay="0"/>
                                  </p:stCondLst>
                                  <p:childTnLst>
                                    <p:set>
                                      <p:cBhvr>
                                        <p:cTn id="9" dur="1" fill="hold">
                                          <p:stCondLst>
                                            <p:cond delay="0"/>
                                          </p:stCondLst>
                                        </p:cTn>
                                        <p:tgtEl>
                                          <p:spTgt spid="4101"/>
                                        </p:tgtEl>
                                        <p:attrNameLst>
                                          <p:attrName>style.visibility</p:attrName>
                                        </p:attrNameLst>
                                      </p:cBhvr>
                                      <p:to>
                                        <p:strVal val="visible"/>
                                      </p:to>
                                    </p:set>
                                    <p:animEffect transition="in" filter="fade">
                                      <p:cBhvr>
                                        <p:cTn id="10" dur="500"/>
                                        <p:tgtEl>
                                          <p:spTgt spid="4101"/>
                                        </p:tgtEl>
                                      </p:cBhvr>
                                    </p:animEffect>
                                  </p:childTnLst>
                                </p:cTn>
                              </p:par>
                              <p:par>
                                <p:cTn id="11" presetID="10" presetClass="entr" presetSubtype="0" fill="hold" nodeType="withEffect">
                                  <p:stCondLst>
                                    <p:cond delay="0"/>
                                  </p:stCondLst>
                                  <p:childTnLst>
                                    <p:set>
                                      <p:cBhvr>
                                        <p:cTn id="12" dur="1" fill="hold">
                                          <p:stCondLst>
                                            <p:cond delay="0"/>
                                          </p:stCondLst>
                                        </p:cTn>
                                        <p:tgtEl>
                                          <p:spTgt spid="4100"/>
                                        </p:tgtEl>
                                        <p:attrNameLst>
                                          <p:attrName>style.visibility</p:attrName>
                                        </p:attrNameLst>
                                      </p:cBhvr>
                                      <p:to>
                                        <p:strVal val="visible"/>
                                      </p:to>
                                    </p:set>
                                    <p:animEffect transition="in" filter="fade">
                                      <p:cBhvr>
                                        <p:cTn id="13" dur="500"/>
                                        <p:tgtEl>
                                          <p:spTgt spid="4100"/>
                                        </p:tgtEl>
                                      </p:cBhvr>
                                    </p:animEffect>
                                  </p:childTnLst>
                                </p:cTn>
                              </p:par>
                              <p:par>
                                <p:cTn id="14" presetID="10" presetClass="entr" presetSubtype="0" fill="hold" nodeType="withEffect">
                                  <p:stCondLst>
                                    <p:cond delay="0"/>
                                  </p:stCondLst>
                                  <p:childTnLst>
                                    <p:set>
                                      <p:cBhvr>
                                        <p:cTn id="15" dur="1" fill="hold">
                                          <p:stCondLst>
                                            <p:cond delay="0"/>
                                          </p:stCondLst>
                                        </p:cTn>
                                        <p:tgtEl>
                                          <p:spTgt spid="4098"/>
                                        </p:tgtEl>
                                        <p:attrNameLst>
                                          <p:attrName>style.visibility</p:attrName>
                                        </p:attrNameLst>
                                      </p:cBhvr>
                                      <p:to>
                                        <p:strVal val="visible"/>
                                      </p:to>
                                    </p:set>
                                    <p:animEffect transition="in" filter="fade">
                                      <p:cBhvr>
                                        <p:cTn id="16" dur="500"/>
                                        <p:tgtEl>
                                          <p:spTgt spid="4098"/>
                                        </p:tgtEl>
                                      </p:cBhvr>
                                    </p:animEffect>
                                  </p:childTnLst>
                                </p:cTn>
                              </p:par>
                              <p:par>
                                <p:cTn id="17" presetID="10" presetClass="entr" presetSubtype="0" fill="hold" nodeType="withEffect">
                                  <p:stCondLst>
                                    <p:cond delay="0"/>
                                  </p:stCondLst>
                                  <p:childTnLst>
                                    <p:set>
                                      <p:cBhvr>
                                        <p:cTn id="18" dur="1" fill="hold">
                                          <p:stCondLst>
                                            <p:cond delay="0"/>
                                          </p:stCondLst>
                                        </p:cTn>
                                        <p:tgtEl>
                                          <p:spTgt spid="4103"/>
                                        </p:tgtEl>
                                        <p:attrNameLst>
                                          <p:attrName>style.visibility</p:attrName>
                                        </p:attrNameLst>
                                      </p:cBhvr>
                                      <p:to>
                                        <p:strVal val="visible"/>
                                      </p:to>
                                    </p:set>
                                    <p:animEffect transition="in" filter="fade">
                                      <p:cBhvr>
                                        <p:cTn id="19" dur="500"/>
                                        <p:tgtEl>
                                          <p:spTgt spid="4103"/>
                                        </p:tgtEl>
                                      </p:cBhvr>
                                    </p:animEffect>
                                  </p:childTnLst>
                                </p:cTn>
                              </p:par>
                              <p:par>
                                <p:cTn id="20" presetID="10" presetClass="entr" presetSubtype="0" fill="hold" nodeType="withEffect">
                                  <p:stCondLst>
                                    <p:cond delay="0"/>
                                  </p:stCondLst>
                                  <p:childTnLst>
                                    <p:set>
                                      <p:cBhvr>
                                        <p:cTn id="21" dur="1" fill="hold">
                                          <p:stCondLst>
                                            <p:cond delay="0"/>
                                          </p:stCondLst>
                                        </p:cTn>
                                        <p:tgtEl>
                                          <p:spTgt spid="4105"/>
                                        </p:tgtEl>
                                        <p:attrNameLst>
                                          <p:attrName>style.visibility</p:attrName>
                                        </p:attrNameLst>
                                      </p:cBhvr>
                                      <p:to>
                                        <p:strVal val="visible"/>
                                      </p:to>
                                    </p:set>
                                    <p:animEffect transition="in" filter="fade">
                                      <p:cBhvr>
                                        <p:cTn id="22" dur="500"/>
                                        <p:tgtEl>
                                          <p:spTgt spid="4105"/>
                                        </p:tgtEl>
                                      </p:cBhvr>
                                    </p:animEffect>
                                  </p:childTnLst>
                                </p:cTn>
                              </p:par>
                              <p:par>
                                <p:cTn id="23" presetID="10" presetClass="entr" presetSubtype="0" fill="hold" nodeType="withEffect">
                                  <p:stCondLst>
                                    <p:cond delay="0"/>
                                  </p:stCondLst>
                                  <p:childTnLst>
                                    <p:set>
                                      <p:cBhvr>
                                        <p:cTn id="24" dur="1" fill="hold">
                                          <p:stCondLst>
                                            <p:cond delay="0"/>
                                          </p:stCondLst>
                                        </p:cTn>
                                        <p:tgtEl>
                                          <p:spTgt spid="4107"/>
                                        </p:tgtEl>
                                        <p:attrNameLst>
                                          <p:attrName>style.visibility</p:attrName>
                                        </p:attrNameLst>
                                      </p:cBhvr>
                                      <p:to>
                                        <p:strVal val="visible"/>
                                      </p:to>
                                    </p:set>
                                    <p:animEffect transition="in" filter="fade">
                                      <p:cBhvr>
                                        <p:cTn id="25" dur="500"/>
                                        <p:tgtEl>
                                          <p:spTgt spid="4107"/>
                                        </p:tgtEl>
                                      </p:cBhvr>
                                    </p:animEffect>
                                  </p:childTnLst>
                                </p:cTn>
                              </p:par>
                              <p:par>
                                <p:cTn id="26" presetID="10" presetClass="entr" presetSubtype="0" fill="hold" nodeType="withEffect">
                                  <p:stCondLst>
                                    <p:cond delay="0"/>
                                  </p:stCondLst>
                                  <p:childTnLst>
                                    <p:set>
                                      <p:cBhvr>
                                        <p:cTn id="27" dur="1" fill="hold">
                                          <p:stCondLst>
                                            <p:cond delay="0"/>
                                          </p:stCondLst>
                                        </p:cTn>
                                        <p:tgtEl>
                                          <p:spTgt spid="4099"/>
                                        </p:tgtEl>
                                        <p:attrNameLst>
                                          <p:attrName>style.visibility</p:attrName>
                                        </p:attrNameLst>
                                      </p:cBhvr>
                                      <p:to>
                                        <p:strVal val="visible"/>
                                      </p:to>
                                    </p:set>
                                    <p:animEffect transition="in" filter="fade">
                                      <p:cBhvr>
                                        <p:cTn id="28" dur="500"/>
                                        <p:tgtEl>
                                          <p:spTgt spid="4099"/>
                                        </p:tgtEl>
                                      </p:cBhvr>
                                    </p:animEffect>
                                  </p:childTnLst>
                                </p:cTn>
                              </p:par>
                              <p:par>
                                <p:cTn id="29" presetID="10" presetClass="entr" presetSubtype="0" fill="hold" nodeType="withEffect">
                                  <p:stCondLst>
                                    <p:cond delay="0"/>
                                  </p:stCondLst>
                                  <p:childTnLst>
                                    <p:set>
                                      <p:cBhvr>
                                        <p:cTn id="30" dur="1" fill="hold">
                                          <p:stCondLst>
                                            <p:cond delay="0"/>
                                          </p:stCondLst>
                                        </p:cTn>
                                        <p:tgtEl>
                                          <p:spTgt spid="4106"/>
                                        </p:tgtEl>
                                        <p:attrNameLst>
                                          <p:attrName>style.visibility</p:attrName>
                                        </p:attrNameLst>
                                      </p:cBhvr>
                                      <p:to>
                                        <p:strVal val="visible"/>
                                      </p:to>
                                    </p:set>
                                    <p:animEffect transition="in" filter="fade">
                                      <p:cBhvr>
                                        <p:cTn id="31" dur="500"/>
                                        <p:tgtEl>
                                          <p:spTgt spid="4106"/>
                                        </p:tgtEl>
                                      </p:cBhvr>
                                    </p:animEffect>
                                  </p:childTnLst>
                                </p:cTn>
                              </p:par>
                              <p:par>
                                <p:cTn id="32" presetID="10" presetClass="entr" presetSubtype="0" fill="hold" nodeType="withEffect">
                                  <p:stCondLst>
                                    <p:cond delay="0"/>
                                  </p:stCondLst>
                                  <p:childTnLst>
                                    <p:set>
                                      <p:cBhvr>
                                        <p:cTn id="33" dur="1" fill="hold">
                                          <p:stCondLst>
                                            <p:cond delay="0"/>
                                          </p:stCondLst>
                                        </p:cTn>
                                        <p:tgtEl>
                                          <p:spTgt spid="4102"/>
                                        </p:tgtEl>
                                        <p:attrNameLst>
                                          <p:attrName>style.visibility</p:attrName>
                                        </p:attrNameLst>
                                      </p:cBhvr>
                                      <p:to>
                                        <p:strVal val="visible"/>
                                      </p:to>
                                    </p:set>
                                    <p:animEffect transition="in" filter="fade">
                                      <p:cBhvr>
                                        <p:cTn id="34" dur="500"/>
                                        <p:tgtEl>
                                          <p:spTgt spid="4102"/>
                                        </p:tgtEl>
                                      </p:cBhvr>
                                    </p:animEffect>
                                  </p:childTnLst>
                                </p:cTn>
                              </p:par>
                              <p:par>
                                <p:cTn id="35" presetID="10" presetClass="entr" presetSubtype="0" fill="hold" nodeType="withEffect">
                                  <p:stCondLst>
                                    <p:cond delay="0"/>
                                  </p:stCondLst>
                                  <p:childTnLst>
                                    <p:set>
                                      <p:cBhvr>
                                        <p:cTn id="36" dur="1" fill="hold">
                                          <p:stCondLst>
                                            <p:cond delay="0"/>
                                          </p:stCondLst>
                                        </p:cTn>
                                        <p:tgtEl>
                                          <p:spTgt spid="4108"/>
                                        </p:tgtEl>
                                        <p:attrNameLst>
                                          <p:attrName>style.visibility</p:attrName>
                                        </p:attrNameLst>
                                      </p:cBhvr>
                                      <p:to>
                                        <p:strVal val="visible"/>
                                      </p:to>
                                    </p:set>
                                    <p:animEffect transition="in" filter="fade">
                                      <p:cBhvr>
                                        <p:cTn id="37" dur="500"/>
                                        <p:tgtEl>
                                          <p:spTgt spid="4108"/>
                                        </p:tgtEl>
                                      </p:cBhvr>
                                    </p:animEffect>
                                  </p:childTnLst>
                                </p:cTn>
                              </p:par>
                              <p:par>
                                <p:cTn id="38" presetID="35" presetClass="path" presetSubtype="0" fill="hold" nodeType="withEffect">
                                  <p:stCondLst>
                                    <p:cond delay="0"/>
                                  </p:stCondLst>
                                  <p:childTnLst>
                                    <p:animMotion origin="layout" path="M 0 0  L -0.25 0  E" pathEditMode="relative" rAng="0" ptsTypes="">
                                      <p:cBhvr>
                                        <p:cTn id="39" dur="3000" fill="hold"/>
                                        <p:tgtEl>
                                          <p:spTgt spid="4106"/>
                                        </p:tgtEl>
                                        <p:attrNameLst>
                                          <p:attrName>ppt_x</p:attrName>
                                          <p:attrName>ppt_y</p:attrName>
                                        </p:attrNameLst>
                                      </p:cBhvr>
                                      <p:rCtr x="0" y="0"/>
                                    </p:animMotion>
                                  </p:childTnLst>
                                </p:cTn>
                              </p:par>
                              <p:par>
                                <p:cTn id="40" presetID="35" presetClass="path" presetSubtype="0" fill="hold" nodeType="withEffect">
                                  <p:stCondLst>
                                    <p:cond delay="0"/>
                                  </p:stCondLst>
                                  <p:childTnLst>
                                    <p:animMotion origin="layout" path="M 4.16667E-6 3.33333E-6 L -0.31632 3.33333E-6 " pathEditMode="relative" rAng="0" ptsTypes="AA">
                                      <p:cBhvr>
                                        <p:cTn id="41" dur="3000" fill="hold"/>
                                        <p:tgtEl>
                                          <p:spTgt spid="4099"/>
                                        </p:tgtEl>
                                        <p:attrNameLst>
                                          <p:attrName>ppt_x</p:attrName>
                                          <p:attrName>ppt_y</p:attrName>
                                        </p:attrNameLst>
                                      </p:cBhvr>
                                      <p:rCtr x="-15700" y="0"/>
                                    </p:animMotion>
                                  </p:childTnLst>
                                </p:cTn>
                              </p:par>
                              <p:par>
                                <p:cTn id="42" presetID="35" presetClass="path" presetSubtype="0" fill="hold" nodeType="withEffect">
                                  <p:stCondLst>
                                    <p:cond delay="0"/>
                                  </p:stCondLst>
                                  <p:childTnLst>
                                    <p:animMotion origin="layout" path="M 0.00504 -1.85185E-6 L -0.46684 -1.85185E-6 " pathEditMode="relative" rAng="0" ptsTypes="AA">
                                      <p:cBhvr>
                                        <p:cTn id="43" dur="3000" fill="hold"/>
                                        <p:tgtEl>
                                          <p:spTgt spid="4102"/>
                                        </p:tgtEl>
                                        <p:attrNameLst>
                                          <p:attrName>ppt_x</p:attrName>
                                          <p:attrName>ppt_y</p:attrName>
                                        </p:attrNameLst>
                                      </p:cBhvr>
                                      <p:rCtr x="-23500" y="0"/>
                                    </p:animMotion>
                                  </p:childTnLst>
                                </p:cTn>
                              </p:par>
                              <p:par>
                                <p:cTn id="44" presetID="35" presetClass="path" presetSubtype="0" fill="hold" nodeType="withEffect">
                                  <p:stCondLst>
                                    <p:cond delay="0"/>
                                  </p:stCondLst>
                                  <p:childTnLst>
                                    <p:animMotion origin="layout" path="M -3.05556E-6 1.11111E-6 L -0.19531 1.11111E-6 " pathEditMode="relative" rAng="0" ptsTypes="AA">
                                      <p:cBhvr>
                                        <p:cTn id="45" dur="3000" fill="hold"/>
                                        <p:tgtEl>
                                          <p:spTgt spid="4103"/>
                                        </p:tgtEl>
                                        <p:attrNameLst>
                                          <p:attrName>ppt_x</p:attrName>
                                          <p:attrName>ppt_y</p:attrName>
                                        </p:attrNameLst>
                                      </p:cBhvr>
                                      <p:rCtr x="-9700" y="0"/>
                                    </p:animMotion>
                                  </p:childTnLst>
                                </p:cTn>
                              </p:par>
                              <p:par>
                                <p:cTn id="46" presetID="35" presetClass="path" presetSubtype="0" fill="hold" nodeType="withEffect">
                                  <p:stCondLst>
                                    <p:cond delay="0"/>
                                  </p:stCondLst>
                                  <p:childTnLst>
                                    <p:animMotion origin="layout" path="M 5.55556E-7 2.59259E-6 L -0.43594 2.59259E-6 " pathEditMode="relative" rAng="0" ptsTypes="AA">
                                      <p:cBhvr>
                                        <p:cTn id="47" dur="3000" fill="hold"/>
                                        <p:tgtEl>
                                          <p:spTgt spid="4101"/>
                                        </p:tgtEl>
                                        <p:attrNameLst>
                                          <p:attrName>ppt_x</p:attrName>
                                          <p:attrName>ppt_y</p:attrName>
                                        </p:attrNameLst>
                                      </p:cBhvr>
                                      <p:rCtr x="-21700" y="0"/>
                                    </p:animMotion>
                                  </p:childTnLst>
                                </p:cTn>
                              </p:par>
                              <p:par>
                                <p:cTn id="48" presetID="35" presetClass="path" presetSubtype="0" fill="hold" nodeType="withEffect">
                                  <p:stCondLst>
                                    <p:cond delay="0"/>
                                  </p:stCondLst>
                                  <p:childTnLst>
                                    <p:animMotion origin="layout" path="M 3.05556E-6 -1.85185E-6 L -0.33577 -1.85185E-6 " pathEditMode="relative" rAng="0" ptsTypes="AA">
                                      <p:cBhvr>
                                        <p:cTn id="49" dur="3000" fill="hold"/>
                                        <p:tgtEl>
                                          <p:spTgt spid="4098"/>
                                        </p:tgtEl>
                                        <p:attrNameLst>
                                          <p:attrName>ppt_x</p:attrName>
                                          <p:attrName>ppt_y</p:attrName>
                                        </p:attrNameLst>
                                      </p:cBhvr>
                                      <p:rCtr x="-16700" y="0"/>
                                    </p:animMotion>
                                  </p:childTnLst>
                                </p:cTn>
                              </p:par>
                              <p:par>
                                <p:cTn id="50" presetID="35" presetClass="path" presetSubtype="0" fill="hold" nodeType="withEffect">
                                  <p:stCondLst>
                                    <p:cond delay="0"/>
                                  </p:stCondLst>
                                  <p:childTnLst>
                                    <p:animMotion origin="layout" path="M 1.66667E-6 -1.85185E-6 L -0.57188 -1.85185E-6 " pathEditMode="relative" rAng="0" ptsTypes="AA">
                                      <p:cBhvr>
                                        <p:cTn id="51" dur="3000" fill="hold"/>
                                        <p:tgtEl>
                                          <p:spTgt spid="4107"/>
                                        </p:tgtEl>
                                        <p:attrNameLst>
                                          <p:attrName>ppt_x</p:attrName>
                                          <p:attrName>ppt_y</p:attrName>
                                        </p:attrNameLst>
                                      </p:cBhvr>
                                      <p:rCtr x="-28500" y="0"/>
                                    </p:animMotion>
                                  </p:childTnLst>
                                </p:cTn>
                              </p:par>
                              <p:par>
                                <p:cTn id="52" presetID="35" presetClass="path" presetSubtype="0" fill="hold" nodeType="withEffect">
                                  <p:stCondLst>
                                    <p:cond delay="0"/>
                                  </p:stCondLst>
                                  <p:childTnLst>
                                    <p:animMotion origin="layout" path="M 1.66667E-6 -1.85185E-6 L -0.57188 -1.85185E-6 " pathEditMode="relative" rAng="0" ptsTypes="AA">
                                      <p:cBhvr>
                                        <p:cTn id="53" dur="3000" fill="hold"/>
                                        <p:tgtEl>
                                          <p:spTgt spid="4108"/>
                                        </p:tgtEl>
                                        <p:attrNameLst>
                                          <p:attrName>ppt_x</p:attrName>
                                          <p:attrName>ppt_y</p:attrName>
                                        </p:attrNameLst>
                                      </p:cBhvr>
                                      <p:rCtr x="-28500" y="0"/>
                                    </p:animMotion>
                                  </p:childTnLst>
                                </p:cTn>
                              </p:par>
                              <p:par>
                                <p:cTn id="54" presetID="63" presetClass="path" presetSubtype="0" fill="hold" nodeType="withEffect">
                                  <p:stCondLst>
                                    <p:cond delay="0"/>
                                  </p:stCondLst>
                                  <p:childTnLst>
                                    <p:animMotion origin="layout" path="M 5.55556E-7 2.59259E-6 L 0.43906 2.59259E-6 " pathEditMode="relative" rAng="0" ptsTypes="AA">
                                      <p:cBhvr>
                                        <p:cTn id="55" dur="3000" fill="hold"/>
                                        <p:tgtEl>
                                          <p:spTgt spid="4105"/>
                                        </p:tgtEl>
                                        <p:attrNameLst>
                                          <p:attrName>ppt_x</p:attrName>
                                          <p:attrName>ppt_y</p:attrName>
                                        </p:attrNameLst>
                                      </p:cBhvr>
                                      <p:rCtr x="21900" y="0"/>
                                    </p:animMotion>
                                  </p:childTnLst>
                                </p:cTn>
                              </p:par>
                              <p:par>
                                <p:cTn id="56" presetID="63" presetClass="path" presetSubtype="0" fill="hold" nodeType="withEffect">
                                  <p:stCondLst>
                                    <p:cond delay="0"/>
                                  </p:stCondLst>
                                  <p:childTnLst>
                                    <p:animMotion origin="layout" path="M -1.38889E-6 2.96296E-6 L 0.62813 2.96296E-6 " pathEditMode="relative" rAng="0" ptsTypes="AA">
                                      <p:cBhvr>
                                        <p:cTn id="57" dur="3000" fill="hold"/>
                                        <p:tgtEl>
                                          <p:spTgt spid="4104"/>
                                        </p:tgtEl>
                                        <p:attrNameLst>
                                          <p:attrName>ppt_x</p:attrName>
                                          <p:attrName>ppt_y</p:attrName>
                                        </p:attrNameLst>
                                      </p:cBhvr>
                                      <p:rCtr x="31400" y="0"/>
                                    </p:animMotion>
                                  </p:childTnLst>
                                </p:cTn>
                              </p:par>
                              <p:par>
                                <p:cTn id="58" presetID="63" presetClass="path" presetSubtype="0" fill="hold" nodeType="withEffect">
                                  <p:stCondLst>
                                    <p:cond delay="0"/>
                                  </p:stCondLst>
                                  <p:childTnLst>
                                    <p:animMotion origin="layout" path="M 2.77778E-6 -2.96296E-6 L 0.42465 -2.96296E-6 " pathEditMode="relative" rAng="0" ptsTypes="AA">
                                      <p:cBhvr>
                                        <p:cTn id="59" dur="3000" fill="hold"/>
                                        <p:tgtEl>
                                          <p:spTgt spid="4100"/>
                                        </p:tgtEl>
                                        <p:attrNameLst>
                                          <p:attrName>ppt_x</p:attrName>
                                          <p:attrName>ppt_y</p:attrName>
                                        </p:attrNameLst>
                                      </p:cBhvr>
                                      <p:rCtr x="21200" y="0"/>
                                    </p:animMotion>
                                  </p:childTnLst>
                                </p:cTn>
                              </p:par>
                              <p:par>
                                <p:cTn id="60" presetID="10" presetClass="exit" presetSubtype="0" fill="hold" nodeType="withEffect">
                                  <p:stCondLst>
                                    <p:cond delay="2500"/>
                                  </p:stCondLst>
                                  <p:childTnLst>
                                    <p:animEffect transition="out" filter="fade">
                                      <p:cBhvr>
                                        <p:cTn id="61" dur="500"/>
                                        <p:tgtEl>
                                          <p:spTgt spid="4104"/>
                                        </p:tgtEl>
                                      </p:cBhvr>
                                    </p:animEffect>
                                    <p:set>
                                      <p:cBhvr>
                                        <p:cTn id="62" dur="1" fill="hold">
                                          <p:stCondLst>
                                            <p:cond delay="499"/>
                                          </p:stCondLst>
                                        </p:cTn>
                                        <p:tgtEl>
                                          <p:spTgt spid="4104"/>
                                        </p:tgtEl>
                                        <p:attrNameLst>
                                          <p:attrName>style.visibility</p:attrName>
                                        </p:attrNameLst>
                                      </p:cBhvr>
                                      <p:to>
                                        <p:strVal val="hidden"/>
                                      </p:to>
                                    </p:set>
                                  </p:childTnLst>
                                </p:cTn>
                              </p:par>
                              <p:par>
                                <p:cTn id="63" presetID="10" presetClass="exit" presetSubtype="0" fill="hold" nodeType="withEffect">
                                  <p:stCondLst>
                                    <p:cond delay="2500"/>
                                  </p:stCondLst>
                                  <p:childTnLst>
                                    <p:animEffect transition="out" filter="fade">
                                      <p:cBhvr>
                                        <p:cTn id="64" dur="500"/>
                                        <p:tgtEl>
                                          <p:spTgt spid="4105"/>
                                        </p:tgtEl>
                                      </p:cBhvr>
                                    </p:animEffect>
                                    <p:set>
                                      <p:cBhvr>
                                        <p:cTn id="65" dur="1" fill="hold">
                                          <p:stCondLst>
                                            <p:cond delay="499"/>
                                          </p:stCondLst>
                                        </p:cTn>
                                        <p:tgtEl>
                                          <p:spTgt spid="4105"/>
                                        </p:tgtEl>
                                        <p:attrNameLst>
                                          <p:attrName>style.visibility</p:attrName>
                                        </p:attrNameLst>
                                      </p:cBhvr>
                                      <p:to>
                                        <p:strVal val="hidden"/>
                                      </p:to>
                                    </p:set>
                                  </p:childTnLst>
                                </p:cTn>
                              </p:par>
                              <p:par>
                                <p:cTn id="66" presetID="10" presetClass="exit" presetSubtype="0" fill="hold" nodeType="withEffect">
                                  <p:stCondLst>
                                    <p:cond delay="2500"/>
                                  </p:stCondLst>
                                  <p:childTnLst>
                                    <p:animEffect transition="out" filter="fade">
                                      <p:cBhvr>
                                        <p:cTn id="67" dur="500"/>
                                        <p:tgtEl>
                                          <p:spTgt spid="4107"/>
                                        </p:tgtEl>
                                      </p:cBhvr>
                                    </p:animEffect>
                                    <p:set>
                                      <p:cBhvr>
                                        <p:cTn id="68" dur="1" fill="hold">
                                          <p:stCondLst>
                                            <p:cond delay="499"/>
                                          </p:stCondLst>
                                        </p:cTn>
                                        <p:tgtEl>
                                          <p:spTgt spid="4107"/>
                                        </p:tgtEl>
                                        <p:attrNameLst>
                                          <p:attrName>style.visibility</p:attrName>
                                        </p:attrNameLst>
                                      </p:cBhvr>
                                      <p:to>
                                        <p:strVal val="hidden"/>
                                      </p:to>
                                    </p:set>
                                  </p:childTnLst>
                                </p:cTn>
                              </p:par>
                              <p:par>
                                <p:cTn id="69" presetID="10" presetClass="exit" presetSubtype="0" fill="hold" nodeType="withEffect">
                                  <p:stCondLst>
                                    <p:cond delay="2500"/>
                                  </p:stCondLst>
                                  <p:childTnLst>
                                    <p:animEffect transition="out" filter="fade">
                                      <p:cBhvr>
                                        <p:cTn id="70" dur="500"/>
                                        <p:tgtEl>
                                          <p:spTgt spid="4101"/>
                                        </p:tgtEl>
                                      </p:cBhvr>
                                    </p:animEffect>
                                    <p:set>
                                      <p:cBhvr>
                                        <p:cTn id="71" dur="1" fill="hold">
                                          <p:stCondLst>
                                            <p:cond delay="499"/>
                                          </p:stCondLst>
                                        </p:cTn>
                                        <p:tgtEl>
                                          <p:spTgt spid="4101"/>
                                        </p:tgtEl>
                                        <p:attrNameLst>
                                          <p:attrName>style.visibility</p:attrName>
                                        </p:attrNameLst>
                                      </p:cBhvr>
                                      <p:to>
                                        <p:strVal val="hidden"/>
                                      </p:to>
                                    </p:set>
                                  </p:childTnLst>
                                </p:cTn>
                              </p:par>
                              <p:par>
                                <p:cTn id="72" presetID="10" presetClass="exit" presetSubtype="0" fill="hold" nodeType="withEffect">
                                  <p:stCondLst>
                                    <p:cond delay="2500"/>
                                  </p:stCondLst>
                                  <p:childTnLst>
                                    <p:animEffect transition="out" filter="fade">
                                      <p:cBhvr>
                                        <p:cTn id="73" dur="500"/>
                                        <p:tgtEl>
                                          <p:spTgt spid="4103"/>
                                        </p:tgtEl>
                                      </p:cBhvr>
                                    </p:animEffect>
                                    <p:set>
                                      <p:cBhvr>
                                        <p:cTn id="74" dur="1" fill="hold">
                                          <p:stCondLst>
                                            <p:cond delay="499"/>
                                          </p:stCondLst>
                                        </p:cTn>
                                        <p:tgtEl>
                                          <p:spTgt spid="4103"/>
                                        </p:tgtEl>
                                        <p:attrNameLst>
                                          <p:attrName>style.visibility</p:attrName>
                                        </p:attrNameLst>
                                      </p:cBhvr>
                                      <p:to>
                                        <p:strVal val="hidden"/>
                                      </p:to>
                                    </p:set>
                                  </p:childTnLst>
                                </p:cTn>
                              </p:par>
                              <p:par>
                                <p:cTn id="75" presetID="10" presetClass="exit" presetSubtype="0" fill="hold" nodeType="withEffect">
                                  <p:stCondLst>
                                    <p:cond delay="2500"/>
                                  </p:stCondLst>
                                  <p:childTnLst>
                                    <p:animEffect transition="out" filter="fade">
                                      <p:cBhvr>
                                        <p:cTn id="76" dur="500"/>
                                        <p:tgtEl>
                                          <p:spTgt spid="4099"/>
                                        </p:tgtEl>
                                      </p:cBhvr>
                                    </p:animEffect>
                                    <p:set>
                                      <p:cBhvr>
                                        <p:cTn id="77" dur="1" fill="hold">
                                          <p:stCondLst>
                                            <p:cond delay="499"/>
                                          </p:stCondLst>
                                        </p:cTn>
                                        <p:tgtEl>
                                          <p:spTgt spid="4099"/>
                                        </p:tgtEl>
                                        <p:attrNameLst>
                                          <p:attrName>style.visibility</p:attrName>
                                        </p:attrNameLst>
                                      </p:cBhvr>
                                      <p:to>
                                        <p:strVal val="hidden"/>
                                      </p:to>
                                    </p:set>
                                  </p:childTnLst>
                                </p:cTn>
                              </p:par>
                              <p:par>
                                <p:cTn id="78" presetID="10" presetClass="exit" presetSubtype="0" fill="hold" nodeType="withEffect">
                                  <p:stCondLst>
                                    <p:cond delay="2500"/>
                                  </p:stCondLst>
                                  <p:childTnLst>
                                    <p:animEffect transition="out" filter="fade">
                                      <p:cBhvr>
                                        <p:cTn id="79" dur="500"/>
                                        <p:tgtEl>
                                          <p:spTgt spid="4106"/>
                                        </p:tgtEl>
                                      </p:cBhvr>
                                    </p:animEffect>
                                    <p:set>
                                      <p:cBhvr>
                                        <p:cTn id="80" dur="1" fill="hold">
                                          <p:stCondLst>
                                            <p:cond delay="499"/>
                                          </p:stCondLst>
                                        </p:cTn>
                                        <p:tgtEl>
                                          <p:spTgt spid="4106"/>
                                        </p:tgtEl>
                                        <p:attrNameLst>
                                          <p:attrName>style.visibility</p:attrName>
                                        </p:attrNameLst>
                                      </p:cBhvr>
                                      <p:to>
                                        <p:strVal val="hidden"/>
                                      </p:to>
                                    </p:set>
                                  </p:childTnLst>
                                </p:cTn>
                              </p:par>
                              <p:par>
                                <p:cTn id="81" presetID="10" presetClass="exit" presetSubtype="0" fill="hold" nodeType="withEffect">
                                  <p:stCondLst>
                                    <p:cond delay="2500"/>
                                  </p:stCondLst>
                                  <p:childTnLst>
                                    <p:animEffect transition="out" filter="fade">
                                      <p:cBhvr>
                                        <p:cTn id="82" dur="500"/>
                                        <p:tgtEl>
                                          <p:spTgt spid="4108"/>
                                        </p:tgtEl>
                                      </p:cBhvr>
                                    </p:animEffect>
                                    <p:set>
                                      <p:cBhvr>
                                        <p:cTn id="83" dur="1" fill="hold">
                                          <p:stCondLst>
                                            <p:cond delay="499"/>
                                          </p:stCondLst>
                                        </p:cTn>
                                        <p:tgtEl>
                                          <p:spTgt spid="4108"/>
                                        </p:tgtEl>
                                        <p:attrNameLst>
                                          <p:attrName>style.visibility</p:attrName>
                                        </p:attrNameLst>
                                      </p:cBhvr>
                                      <p:to>
                                        <p:strVal val="hidden"/>
                                      </p:to>
                                    </p:set>
                                  </p:childTnLst>
                                </p:cTn>
                              </p:par>
                              <p:par>
                                <p:cTn id="84" presetID="10" presetClass="exit" presetSubtype="0" fill="hold" nodeType="withEffect">
                                  <p:stCondLst>
                                    <p:cond delay="2500"/>
                                  </p:stCondLst>
                                  <p:childTnLst>
                                    <p:animEffect transition="out" filter="fade">
                                      <p:cBhvr>
                                        <p:cTn id="85" dur="500"/>
                                        <p:tgtEl>
                                          <p:spTgt spid="4100"/>
                                        </p:tgtEl>
                                      </p:cBhvr>
                                    </p:animEffect>
                                    <p:set>
                                      <p:cBhvr>
                                        <p:cTn id="86" dur="1" fill="hold">
                                          <p:stCondLst>
                                            <p:cond delay="499"/>
                                          </p:stCondLst>
                                        </p:cTn>
                                        <p:tgtEl>
                                          <p:spTgt spid="4100"/>
                                        </p:tgtEl>
                                        <p:attrNameLst>
                                          <p:attrName>style.visibility</p:attrName>
                                        </p:attrNameLst>
                                      </p:cBhvr>
                                      <p:to>
                                        <p:strVal val="hidden"/>
                                      </p:to>
                                    </p:set>
                                  </p:childTnLst>
                                </p:cTn>
                              </p:par>
                              <p:par>
                                <p:cTn id="87" presetID="10" presetClass="exit" presetSubtype="0" fill="hold" nodeType="withEffect">
                                  <p:stCondLst>
                                    <p:cond delay="2500"/>
                                  </p:stCondLst>
                                  <p:childTnLst>
                                    <p:animEffect transition="out" filter="fade">
                                      <p:cBhvr>
                                        <p:cTn id="88" dur="500"/>
                                        <p:tgtEl>
                                          <p:spTgt spid="4098"/>
                                        </p:tgtEl>
                                      </p:cBhvr>
                                    </p:animEffect>
                                    <p:set>
                                      <p:cBhvr>
                                        <p:cTn id="89" dur="1" fill="hold">
                                          <p:stCondLst>
                                            <p:cond delay="499"/>
                                          </p:stCondLst>
                                        </p:cTn>
                                        <p:tgtEl>
                                          <p:spTgt spid="4098"/>
                                        </p:tgtEl>
                                        <p:attrNameLst>
                                          <p:attrName>style.visibility</p:attrName>
                                        </p:attrNameLst>
                                      </p:cBhvr>
                                      <p:to>
                                        <p:strVal val="hidden"/>
                                      </p:to>
                                    </p:set>
                                  </p:childTnLst>
                                </p:cTn>
                              </p:par>
                              <p:par>
                                <p:cTn id="90" presetID="10" presetClass="exit" presetSubtype="0" fill="hold" nodeType="withEffect">
                                  <p:stCondLst>
                                    <p:cond delay="2500"/>
                                  </p:stCondLst>
                                  <p:childTnLst>
                                    <p:animEffect transition="out" filter="fade">
                                      <p:cBhvr>
                                        <p:cTn id="91" dur="500"/>
                                        <p:tgtEl>
                                          <p:spTgt spid="4102"/>
                                        </p:tgtEl>
                                      </p:cBhvr>
                                    </p:animEffect>
                                    <p:set>
                                      <p:cBhvr>
                                        <p:cTn id="92" dur="1" fill="hold">
                                          <p:stCondLst>
                                            <p:cond delay="499"/>
                                          </p:stCondLst>
                                        </p:cTn>
                                        <p:tgtEl>
                                          <p:spTgt spid="4102"/>
                                        </p:tgtEl>
                                        <p:attrNameLst>
                                          <p:attrName>style.visibility</p:attrName>
                                        </p:attrNameLst>
                                      </p:cBhvr>
                                      <p:to>
                                        <p:strVal val="hidden"/>
                                      </p:to>
                                    </p:set>
                                  </p:childTnLst>
                                </p:cTn>
                              </p:par>
                              <p:par>
                                <p:cTn id="93" presetID="10" presetClass="entr" presetSubtype="0" fill="hold" nodeType="withEffect">
                                  <p:stCondLst>
                                    <p:cond delay="0"/>
                                  </p:stCondLst>
                                  <p:childTnLst>
                                    <p:set>
                                      <p:cBhvr>
                                        <p:cTn id="94" dur="1" fill="hold">
                                          <p:stCondLst>
                                            <p:cond delay="0"/>
                                          </p:stCondLst>
                                        </p:cTn>
                                        <p:tgtEl>
                                          <p:spTgt spid="4109"/>
                                        </p:tgtEl>
                                        <p:attrNameLst>
                                          <p:attrName>style.visibility</p:attrName>
                                        </p:attrNameLst>
                                      </p:cBhvr>
                                      <p:to>
                                        <p:strVal val="visible"/>
                                      </p:to>
                                    </p:set>
                                    <p:animEffect transition="in" filter="fade">
                                      <p:cBhvr>
                                        <p:cTn id="95" dur="100"/>
                                        <p:tgtEl>
                                          <p:spTgt spid="4109"/>
                                        </p:tgtEl>
                                      </p:cBhvr>
                                    </p:animEffect>
                                  </p:childTnLst>
                                </p:cTn>
                              </p:par>
                              <p:par>
                                <p:cTn id="96" presetID="10" presetClass="entr" presetSubtype="0" fill="hold" nodeType="withEffect">
                                  <p:stCondLst>
                                    <p:cond delay="600"/>
                                  </p:stCondLst>
                                  <p:childTnLst>
                                    <p:set>
                                      <p:cBhvr>
                                        <p:cTn id="97" dur="1" fill="hold">
                                          <p:stCondLst>
                                            <p:cond delay="0"/>
                                          </p:stCondLst>
                                        </p:cTn>
                                        <p:tgtEl>
                                          <p:spTgt spid="4110"/>
                                        </p:tgtEl>
                                        <p:attrNameLst>
                                          <p:attrName>style.visibility</p:attrName>
                                        </p:attrNameLst>
                                      </p:cBhvr>
                                      <p:to>
                                        <p:strVal val="visible"/>
                                      </p:to>
                                    </p:set>
                                    <p:animEffect transition="in" filter="fade">
                                      <p:cBhvr>
                                        <p:cTn id="98" dur="100"/>
                                        <p:tgtEl>
                                          <p:spTgt spid="4110"/>
                                        </p:tgtEl>
                                      </p:cBhvr>
                                    </p:animEffect>
                                  </p:childTnLst>
                                </p:cTn>
                              </p:par>
                              <p:par>
                                <p:cTn id="99" presetID="10" presetClass="entr" presetSubtype="0" fill="hold" nodeType="withEffect">
                                  <p:stCondLst>
                                    <p:cond delay="200"/>
                                  </p:stCondLst>
                                  <p:childTnLst>
                                    <p:set>
                                      <p:cBhvr>
                                        <p:cTn id="100" dur="1" fill="hold">
                                          <p:stCondLst>
                                            <p:cond delay="0"/>
                                          </p:stCondLst>
                                        </p:cTn>
                                        <p:tgtEl>
                                          <p:spTgt spid="4111"/>
                                        </p:tgtEl>
                                        <p:attrNameLst>
                                          <p:attrName>style.visibility</p:attrName>
                                        </p:attrNameLst>
                                      </p:cBhvr>
                                      <p:to>
                                        <p:strVal val="visible"/>
                                      </p:to>
                                    </p:set>
                                    <p:animEffect transition="in" filter="fade">
                                      <p:cBhvr>
                                        <p:cTn id="101" dur="100"/>
                                        <p:tgtEl>
                                          <p:spTgt spid="4111"/>
                                        </p:tgtEl>
                                      </p:cBhvr>
                                    </p:animEffect>
                                  </p:childTnLst>
                                </p:cTn>
                              </p:par>
                              <p:par>
                                <p:cTn id="102" presetID="10" presetClass="entr" presetSubtype="0" fill="hold" nodeType="withEffect">
                                  <p:stCondLst>
                                    <p:cond delay="1800"/>
                                  </p:stCondLst>
                                  <p:childTnLst>
                                    <p:set>
                                      <p:cBhvr>
                                        <p:cTn id="103" dur="1" fill="hold">
                                          <p:stCondLst>
                                            <p:cond delay="0"/>
                                          </p:stCondLst>
                                        </p:cTn>
                                        <p:tgtEl>
                                          <p:spTgt spid="4112"/>
                                        </p:tgtEl>
                                        <p:attrNameLst>
                                          <p:attrName>style.visibility</p:attrName>
                                        </p:attrNameLst>
                                      </p:cBhvr>
                                      <p:to>
                                        <p:strVal val="visible"/>
                                      </p:to>
                                    </p:set>
                                    <p:animEffect transition="in" filter="fade">
                                      <p:cBhvr>
                                        <p:cTn id="104" dur="100"/>
                                        <p:tgtEl>
                                          <p:spTgt spid="4112"/>
                                        </p:tgtEl>
                                      </p:cBhvr>
                                    </p:animEffect>
                                  </p:childTnLst>
                                </p:cTn>
                              </p:par>
                              <p:par>
                                <p:cTn id="105" presetID="10" presetClass="entr" presetSubtype="0" fill="hold" nodeType="withEffect">
                                  <p:stCondLst>
                                    <p:cond delay="2200"/>
                                  </p:stCondLst>
                                  <p:childTnLst>
                                    <p:set>
                                      <p:cBhvr>
                                        <p:cTn id="106" dur="1" fill="hold">
                                          <p:stCondLst>
                                            <p:cond delay="0"/>
                                          </p:stCondLst>
                                        </p:cTn>
                                        <p:tgtEl>
                                          <p:spTgt spid="4113"/>
                                        </p:tgtEl>
                                        <p:attrNameLst>
                                          <p:attrName>style.visibility</p:attrName>
                                        </p:attrNameLst>
                                      </p:cBhvr>
                                      <p:to>
                                        <p:strVal val="visible"/>
                                      </p:to>
                                    </p:set>
                                    <p:animEffect transition="in" filter="fade">
                                      <p:cBhvr>
                                        <p:cTn id="107" dur="100"/>
                                        <p:tgtEl>
                                          <p:spTgt spid="4113"/>
                                        </p:tgtEl>
                                      </p:cBhvr>
                                    </p:animEffect>
                                  </p:childTnLst>
                                </p:cTn>
                              </p:par>
                              <p:par>
                                <p:cTn id="108" presetID="53" presetClass="exit" presetSubtype="16" fill="hold" nodeType="withEffect">
                                  <p:stCondLst>
                                    <p:cond delay="100"/>
                                  </p:stCondLst>
                                  <p:childTnLst>
                                    <p:anim calcmode="lin" valueType="num">
                                      <p:cBhvr>
                                        <p:cTn id="109" dur="1000"/>
                                        <p:tgtEl>
                                          <p:spTgt spid="4109"/>
                                        </p:tgtEl>
                                        <p:attrNameLst>
                                          <p:attrName>ppt_w</p:attrName>
                                        </p:attrNameLst>
                                      </p:cBhvr>
                                      <p:tavLst>
                                        <p:tav tm="0">
                                          <p:val>
                                            <p:strVal val="ppt_w"/>
                                          </p:val>
                                        </p:tav>
                                        <p:tav tm="100000">
                                          <p:val>
                                            <p:fltVal val="0"/>
                                          </p:val>
                                        </p:tav>
                                      </p:tavLst>
                                    </p:anim>
                                    <p:anim calcmode="lin" valueType="num">
                                      <p:cBhvr>
                                        <p:cTn id="110" dur="1000"/>
                                        <p:tgtEl>
                                          <p:spTgt spid="4109"/>
                                        </p:tgtEl>
                                        <p:attrNameLst>
                                          <p:attrName>ppt_h</p:attrName>
                                        </p:attrNameLst>
                                      </p:cBhvr>
                                      <p:tavLst>
                                        <p:tav tm="0">
                                          <p:val>
                                            <p:strVal val="ppt_h"/>
                                          </p:val>
                                        </p:tav>
                                        <p:tav tm="100000">
                                          <p:val>
                                            <p:fltVal val="0"/>
                                          </p:val>
                                        </p:tav>
                                      </p:tavLst>
                                    </p:anim>
                                    <p:animEffect transition="out" filter="fade">
                                      <p:cBhvr>
                                        <p:cTn id="111" dur="1000"/>
                                        <p:tgtEl>
                                          <p:spTgt spid="4109"/>
                                        </p:tgtEl>
                                      </p:cBhvr>
                                    </p:animEffect>
                                    <p:set>
                                      <p:cBhvr>
                                        <p:cTn id="112" dur="1" fill="hold">
                                          <p:stCondLst>
                                            <p:cond delay="999"/>
                                          </p:stCondLst>
                                        </p:cTn>
                                        <p:tgtEl>
                                          <p:spTgt spid="4109"/>
                                        </p:tgtEl>
                                        <p:attrNameLst>
                                          <p:attrName>style.visibility</p:attrName>
                                        </p:attrNameLst>
                                      </p:cBhvr>
                                      <p:to>
                                        <p:strVal val="hidden"/>
                                      </p:to>
                                    </p:set>
                                  </p:childTnLst>
                                </p:cTn>
                              </p:par>
                              <p:par>
                                <p:cTn id="113" presetID="53" presetClass="exit" presetSubtype="16" fill="hold" nodeType="withEffect">
                                  <p:stCondLst>
                                    <p:cond delay="700"/>
                                  </p:stCondLst>
                                  <p:childTnLst>
                                    <p:anim calcmode="lin" valueType="num">
                                      <p:cBhvr>
                                        <p:cTn id="114" dur="500"/>
                                        <p:tgtEl>
                                          <p:spTgt spid="4110"/>
                                        </p:tgtEl>
                                        <p:attrNameLst>
                                          <p:attrName>ppt_w</p:attrName>
                                        </p:attrNameLst>
                                      </p:cBhvr>
                                      <p:tavLst>
                                        <p:tav tm="0">
                                          <p:val>
                                            <p:strVal val="ppt_w"/>
                                          </p:val>
                                        </p:tav>
                                        <p:tav tm="100000">
                                          <p:val>
                                            <p:fltVal val="0"/>
                                          </p:val>
                                        </p:tav>
                                      </p:tavLst>
                                    </p:anim>
                                    <p:anim calcmode="lin" valueType="num">
                                      <p:cBhvr>
                                        <p:cTn id="115" dur="500"/>
                                        <p:tgtEl>
                                          <p:spTgt spid="4110"/>
                                        </p:tgtEl>
                                        <p:attrNameLst>
                                          <p:attrName>ppt_h</p:attrName>
                                        </p:attrNameLst>
                                      </p:cBhvr>
                                      <p:tavLst>
                                        <p:tav tm="0">
                                          <p:val>
                                            <p:strVal val="ppt_h"/>
                                          </p:val>
                                        </p:tav>
                                        <p:tav tm="100000">
                                          <p:val>
                                            <p:fltVal val="0"/>
                                          </p:val>
                                        </p:tav>
                                      </p:tavLst>
                                    </p:anim>
                                    <p:animEffect transition="out" filter="fade">
                                      <p:cBhvr>
                                        <p:cTn id="116" dur="500"/>
                                        <p:tgtEl>
                                          <p:spTgt spid="4110"/>
                                        </p:tgtEl>
                                      </p:cBhvr>
                                    </p:animEffect>
                                    <p:set>
                                      <p:cBhvr>
                                        <p:cTn id="117" dur="1" fill="hold">
                                          <p:stCondLst>
                                            <p:cond delay="499"/>
                                          </p:stCondLst>
                                        </p:cTn>
                                        <p:tgtEl>
                                          <p:spTgt spid="4110"/>
                                        </p:tgtEl>
                                        <p:attrNameLst>
                                          <p:attrName>style.visibility</p:attrName>
                                        </p:attrNameLst>
                                      </p:cBhvr>
                                      <p:to>
                                        <p:strVal val="hidden"/>
                                      </p:to>
                                    </p:set>
                                  </p:childTnLst>
                                </p:cTn>
                              </p:par>
                              <p:par>
                                <p:cTn id="118" presetID="53" presetClass="exit" presetSubtype="16" fill="hold" nodeType="withEffect">
                                  <p:stCondLst>
                                    <p:cond delay="300"/>
                                  </p:stCondLst>
                                  <p:childTnLst>
                                    <p:anim calcmode="lin" valueType="num">
                                      <p:cBhvr>
                                        <p:cTn id="119" dur="500"/>
                                        <p:tgtEl>
                                          <p:spTgt spid="4111"/>
                                        </p:tgtEl>
                                        <p:attrNameLst>
                                          <p:attrName>ppt_w</p:attrName>
                                        </p:attrNameLst>
                                      </p:cBhvr>
                                      <p:tavLst>
                                        <p:tav tm="0">
                                          <p:val>
                                            <p:strVal val="ppt_w"/>
                                          </p:val>
                                        </p:tav>
                                        <p:tav tm="100000">
                                          <p:val>
                                            <p:fltVal val="0"/>
                                          </p:val>
                                        </p:tav>
                                      </p:tavLst>
                                    </p:anim>
                                    <p:anim calcmode="lin" valueType="num">
                                      <p:cBhvr>
                                        <p:cTn id="120" dur="500"/>
                                        <p:tgtEl>
                                          <p:spTgt spid="4111"/>
                                        </p:tgtEl>
                                        <p:attrNameLst>
                                          <p:attrName>ppt_h</p:attrName>
                                        </p:attrNameLst>
                                      </p:cBhvr>
                                      <p:tavLst>
                                        <p:tav tm="0">
                                          <p:val>
                                            <p:strVal val="ppt_h"/>
                                          </p:val>
                                        </p:tav>
                                        <p:tav tm="100000">
                                          <p:val>
                                            <p:fltVal val="0"/>
                                          </p:val>
                                        </p:tav>
                                      </p:tavLst>
                                    </p:anim>
                                    <p:animEffect transition="out" filter="fade">
                                      <p:cBhvr>
                                        <p:cTn id="121" dur="500"/>
                                        <p:tgtEl>
                                          <p:spTgt spid="4111"/>
                                        </p:tgtEl>
                                      </p:cBhvr>
                                    </p:animEffect>
                                    <p:set>
                                      <p:cBhvr>
                                        <p:cTn id="122" dur="1" fill="hold">
                                          <p:stCondLst>
                                            <p:cond delay="499"/>
                                          </p:stCondLst>
                                        </p:cTn>
                                        <p:tgtEl>
                                          <p:spTgt spid="4111"/>
                                        </p:tgtEl>
                                        <p:attrNameLst>
                                          <p:attrName>style.visibility</p:attrName>
                                        </p:attrNameLst>
                                      </p:cBhvr>
                                      <p:to>
                                        <p:strVal val="hidden"/>
                                      </p:to>
                                    </p:set>
                                  </p:childTnLst>
                                </p:cTn>
                              </p:par>
                              <p:par>
                                <p:cTn id="123" presetID="53" presetClass="exit" presetSubtype="16" fill="hold" nodeType="withEffect">
                                  <p:stCondLst>
                                    <p:cond delay="1900"/>
                                  </p:stCondLst>
                                  <p:childTnLst>
                                    <p:anim calcmode="lin" valueType="num">
                                      <p:cBhvr>
                                        <p:cTn id="124" dur="500"/>
                                        <p:tgtEl>
                                          <p:spTgt spid="4112"/>
                                        </p:tgtEl>
                                        <p:attrNameLst>
                                          <p:attrName>ppt_w</p:attrName>
                                        </p:attrNameLst>
                                      </p:cBhvr>
                                      <p:tavLst>
                                        <p:tav tm="0">
                                          <p:val>
                                            <p:strVal val="ppt_w"/>
                                          </p:val>
                                        </p:tav>
                                        <p:tav tm="100000">
                                          <p:val>
                                            <p:fltVal val="0"/>
                                          </p:val>
                                        </p:tav>
                                      </p:tavLst>
                                    </p:anim>
                                    <p:anim calcmode="lin" valueType="num">
                                      <p:cBhvr>
                                        <p:cTn id="125" dur="500"/>
                                        <p:tgtEl>
                                          <p:spTgt spid="4112"/>
                                        </p:tgtEl>
                                        <p:attrNameLst>
                                          <p:attrName>ppt_h</p:attrName>
                                        </p:attrNameLst>
                                      </p:cBhvr>
                                      <p:tavLst>
                                        <p:tav tm="0">
                                          <p:val>
                                            <p:strVal val="ppt_h"/>
                                          </p:val>
                                        </p:tav>
                                        <p:tav tm="100000">
                                          <p:val>
                                            <p:fltVal val="0"/>
                                          </p:val>
                                        </p:tav>
                                      </p:tavLst>
                                    </p:anim>
                                    <p:animEffect transition="out" filter="fade">
                                      <p:cBhvr>
                                        <p:cTn id="126" dur="500"/>
                                        <p:tgtEl>
                                          <p:spTgt spid="4112"/>
                                        </p:tgtEl>
                                      </p:cBhvr>
                                    </p:animEffect>
                                    <p:set>
                                      <p:cBhvr>
                                        <p:cTn id="127" dur="1" fill="hold">
                                          <p:stCondLst>
                                            <p:cond delay="499"/>
                                          </p:stCondLst>
                                        </p:cTn>
                                        <p:tgtEl>
                                          <p:spTgt spid="4112"/>
                                        </p:tgtEl>
                                        <p:attrNameLst>
                                          <p:attrName>style.visibility</p:attrName>
                                        </p:attrNameLst>
                                      </p:cBhvr>
                                      <p:to>
                                        <p:strVal val="hidden"/>
                                      </p:to>
                                    </p:set>
                                  </p:childTnLst>
                                </p:cTn>
                              </p:par>
                              <p:par>
                                <p:cTn id="128" presetID="53" presetClass="exit" presetSubtype="16" fill="hold" nodeType="withEffect">
                                  <p:stCondLst>
                                    <p:cond delay="2300"/>
                                  </p:stCondLst>
                                  <p:childTnLst>
                                    <p:anim calcmode="lin" valueType="num">
                                      <p:cBhvr>
                                        <p:cTn id="129" dur="500"/>
                                        <p:tgtEl>
                                          <p:spTgt spid="4113"/>
                                        </p:tgtEl>
                                        <p:attrNameLst>
                                          <p:attrName>ppt_w</p:attrName>
                                        </p:attrNameLst>
                                      </p:cBhvr>
                                      <p:tavLst>
                                        <p:tav tm="0">
                                          <p:val>
                                            <p:strVal val="ppt_w"/>
                                          </p:val>
                                        </p:tav>
                                        <p:tav tm="100000">
                                          <p:val>
                                            <p:fltVal val="0"/>
                                          </p:val>
                                        </p:tav>
                                      </p:tavLst>
                                    </p:anim>
                                    <p:anim calcmode="lin" valueType="num">
                                      <p:cBhvr>
                                        <p:cTn id="130" dur="500"/>
                                        <p:tgtEl>
                                          <p:spTgt spid="4113"/>
                                        </p:tgtEl>
                                        <p:attrNameLst>
                                          <p:attrName>ppt_h</p:attrName>
                                        </p:attrNameLst>
                                      </p:cBhvr>
                                      <p:tavLst>
                                        <p:tav tm="0">
                                          <p:val>
                                            <p:strVal val="ppt_h"/>
                                          </p:val>
                                        </p:tav>
                                        <p:tav tm="100000">
                                          <p:val>
                                            <p:fltVal val="0"/>
                                          </p:val>
                                        </p:tav>
                                      </p:tavLst>
                                    </p:anim>
                                    <p:animEffect transition="out" filter="fade">
                                      <p:cBhvr>
                                        <p:cTn id="131" dur="500"/>
                                        <p:tgtEl>
                                          <p:spTgt spid="4113"/>
                                        </p:tgtEl>
                                      </p:cBhvr>
                                    </p:animEffect>
                                    <p:set>
                                      <p:cBhvr>
                                        <p:cTn id="132" dur="1" fill="hold">
                                          <p:stCondLst>
                                            <p:cond delay="499"/>
                                          </p:stCondLst>
                                        </p:cTn>
                                        <p:tgtEl>
                                          <p:spTgt spid="41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sldNum="0" hdr="0" ftr="0" dt="0"/>
  <p:txStyles>
    <p:titleStyle>
      <a:lvl1pPr marL="0" lvl="0" indent="0" algn="l" defTabSz="914400" eaLnBrk="0" fontAlgn="base" latinLnBrk="0" hangingPunct="0">
        <a:lnSpc>
          <a:spcPct val="100000"/>
        </a:lnSpc>
        <a:spcBef>
          <a:spcPct val="0"/>
        </a:spcBef>
        <a:spcAft>
          <a:spcPct val="0"/>
        </a:spcAft>
        <a:buNone/>
        <a:defRPr sz="2400" b="0" i="0" u="none" kern="1200" baseline="0">
          <a:solidFill>
            <a:schemeClr val="accent1"/>
          </a:solidFill>
          <a:latin typeface="+mj-lt"/>
          <a:ea typeface="+mj-ea"/>
          <a:cs typeface="+mj-cs"/>
        </a:defRPr>
      </a:lvl1pPr>
    </p:titleStyle>
    <p:bodyStyle>
      <a:lvl1pPr marL="342900" lvl="0" indent="-342900" algn="l" defTabSz="914400" eaLnBrk="0" fontAlgn="base" latinLnBrk="0" hangingPunct="0">
        <a:lnSpc>
          <a:spcPct val="100000"/>
        </a:lnSpc>
        <a:spcBef>
          <a:spcPct val="20000"/>
        </a:spcBef>
        <a:spcAft>
          <a:spcPct val="0"/>
        </a:spcAft>
        <a:buChar char="•"/>
        <a:defRPr sz="2000" b="0" i="0" u="none" kern="1200" baseline="0">
          <a:solidFill>
            <a:schemeClr val="accent1"/>
          </a:solidFill>
          <a:latin typeface="+mn-lt"/>
          <a:ea typeface="+mn-ea"/>
          <a:cs typeface="+mn-cs"/>
        </a:defRPr>
      </a:lvl1pPr>
      <a:lvl2pPr marL="742950" lvl="1" indent="-285750" algn="l" defTabSz="914400" eaLnBrk="0" fontAlgn="base" latinLnBrk="0" hangingPunct="0">
        <a:lnSpc>
          <a:spcPct val="100000"/>
        </a:lnSpc>
        <a:spcBef>
          <a:spcPct val="20000"/>
        </a:spcBef>
        <a:spcAft>
          <a:spcPct val="0"/>
        </a:spcAft>
        <a:buChar char="–"/>
        <a:defRPr sz="2000" b="0" i="0" u="none" kern="1200" baseline="0">
          <a:solidFill>
            <a:schemeClr val="accent1"/>
          </a:solidFill>
          <a:latin typeface="+mn-lt"/>
          <a:ea typeface="仿宋_GB2312" pitchFamily="1" charset="-122"/>
          <a:cs typeface="+mn-cs"/>
        </a:defRPr>
      </a:lvl2pPr>
      <a:lvl3pPr marL="1143000" lvl="2" indent="-228600" algn="l" defTabSz="914400" eaLnBrk="0" fontAlgn="base" latinLnBrk="0" hangingPunct="0">
        <a:lnSpc>
          <a:spcPct val="100000"/>
        </a:lnSpc>
        <a:spcBef>
          <a:spcPct val="20000"/>
        </a:spcBef>
        <a:spcAft>
          <a:spcPct val="0"/>
        </a:spcAft>
        <a:buChar char="•"/>
        <a:defRPr sz="2400" b="0" i="0" u="none" kern="1200" baseline="0">
          <a:solidFill>
            <a:schemeClr val="tx1"/>
          </a:solidFill>
          <a:latin typeface="+mn-lt"/>
          <a:ea typeface="宋体" panose="02010600030101010101" pitchFamily="2" charset="-122"/>
          <a:cs typeface="+mn-cs"/>
        </a:defRPr>
      </a:lvl3pPr>
      <a:lvl4pPr marL="1600200" lvl="3"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4pPr>
      <a:lvl5pPr marL="2057400" lvl="4"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5pPr>
      <a:lvl6pPr marL="2514600" lvl="5"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6pPr>
      <a:lvl7pPr marL="2971800" lvl="6"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7pPr>
      <a:lvl8pPr marL="3429000" lvl="7"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8pPr>
      <a:lvl9pPr marL="3886200" lvl="8"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mn-lt"/>
          <a:ea typeface="宋体" panose="02010600030101010101" pitchFamily="2" charset="-122"/>
          <a:cs typeface="+mn-cs"/>
        </a:defRPr>
      </a:lvl9pPr>
    </p:bodyStyle>
    <p:otherStyle>
      <a:lvl1pPr marL="0" lvl="0" indent="0" algn="l" defTabSz="91440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7.xml"/><Relationship Id="rId1" Type="http://schemas.openxmlformats.org/officeDocument/2006/relationships/video" Target="file:///C:\Users\XuZhao\Desktop\&#19977;&#20010;&#24320;&#39064;&#25253;&#21578;\&#32593;&#30270;&#23569;&#24180;&#32972;&#21518;&#30340;&#32463;&#27982;&#23398;&#20998;&#26512;&#31532;&#20061;&#29256;(1)\&#32593;&#30270;&#23569;&#24180;&#32972;&#21518;&#30340;&#32463;&#27982;&#23398;&#20998;&#26512;\&#33521;&#38596;&#32852;&#30431;LOL&#27604;&#36187;&#20896;&#20891;&#25581;&#26195;&#26102;&#24198;&#31069;.wmv" TargetMode="External"/><Relationship Id="rId4" Type="http://schemas.openxmlformats.org/officeDocument/2006/relationships/image" Target="../media/image18.png"/></Relationships>
</file>

<file path=ppt/slides/_rels/slide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29.xml"/><Relationship Id="rId5" Type="http://schemas.openxmlformats.org/officeDocument/2006/relationships/image" Target="../media/image22.jpeg"/><Relationship Id="rId4" Type="http://schemas.openxmlformats.org/officeDocument/2006/relationships/image" Target="../media/image21.png"/></Relationships>
</file>

<file path=ppt/slides/_rels/slide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9.xml"/><Relationship Id="rId4" Type="http://schemas.openxmlformats.org/officeDocument/2006/relationships/image" Target="../media/image25.jpeg"/></Relationships>
</file>

<file path=ppt/slides/_rels/slide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audio" Target="../media/audio1.wav"/><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9.xml"/><Relationship Id="rId4" Type="http://schemas.openxmlformats.org/officeDocument/2006/relationships/image" Target="../media/image26.jpeg"/></Relationships>
</file>

<file path=ppt/slides/_rels/slide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0">
          <a:blip r:embed="rId3"/>
          <a:stretch>
            <a:fillRect/>
          </a:stretch>
        </a:blipFill>
        <a:effectLst/>
      </p:bgPr>
    </p:bg>
    <p:spTree>
      <p:nvGrpSpPr>
        <p:cNvPr id="1" name=""/>
        <p:cNvGrpSpPr/>
        <p:nvPr/>
      </p:nvGrpSpPr>
      <p:grpSpPr>
        <a:xfrm>
          <a:off x="0" y="0"/>
          <a:ext cx="0" cy="0"/>
          <a:chOff x="0" y="0"/>
          <a:chExt cx="0" cy="0"/>
        </a:xfrm>
      </p:grpSpPr>
      <p:pic>
        <p:nvPicPr>
          <p:cNvPr id="3" name="英雄联盟LOL比赛冠军揭晓时庆祝.wmv">
            <a:hlinkClick r:id="" action="ppaction://media"/>
          </p:cNvPr>
          <p:cNvPicPr>
            <a:picLocks noRot="1" noChangeAspect="1"/>
          </p:cNvPicPr>
          <p:nvPr>
            <a:videoFile r:link="rId1"/>
          </p:nvPr>
        </p:nvPicPr>
        <p:blipFill>
          <a:blip r:embed="rId4"/>
          <a:stretch>
            <a:fillRect/>
          </a:stretch>
        </p:blipFill>
        <p:spPr>
          <a:xfrm>
            <a:off x="1588" y="0"/>
            <a:ext cx="12192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advTm="5163">
        <p:wheel spokes="3"/>
      </p:transition>
    </mc:Choice>
    <mc:Fallback xmlns="">
      <p:transition advTm="5163">
        <p:wheel spokes="3"/>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62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9218" name="图片 1"/>
          <p:cNvPicPr>
            <a:picLocks noChangeAspect="1"/>
          </p:cNvPicPr>
          <p:nvPr/>
        </p:nvPicPr>
        <p:blipFill>
          <a:blip r:embed="rId3"/>
          <a:stretch>
            <a:fillRect/>
          </a:stretch>
        </p:blipFill>
        <p:spPr>
          <a:xfrm>
            <a:off x="2362200" y="722313"/>
            <a:ext cx="7472363" cy="5413375"/>
          </a:xfrm>
          <a:prstGeom prst="rect">
            <a:avLst/>
          </a:prstGeom>
          <a:noFill/>
          <a:ln w="9525">
            <a:noFill/>
          </a:ln>
        </p:spPr>
      </p:pic>
      <p:sp>
        <p:nvSpPr>
          <p:cNvPr id="9219" name="TextBox 8"/>
          <p:cNvSpPr txBox="1"/>
          <p:nvPr/>
        </p:nvSpPr>
        <p:spPr>
          <a:xfrm>
            <a:off x="2271069" y="2274709"/>
            <a:ext cx="7891145" cy="1446550"/>
          </a:xfrm>
          <a:prstGeom prst="rect">
            <a:avLst/>
          </a:prstGeom>
          <a:noFill/>
          <a:ln w="9525">
            <a:noFill/>
          </a:ln>
        </p:spPr>
        <p:txBody>
          <a:bodyPr wrap="square">
            <a:spAutoFit/>
          </a:bodyPr>
          <a:lstStyle/>
          <a:p>
            <a:pPr algn="ctr"/>
            <a:r>
              <a:rPr lang="zh-CN" altLang="en-US" sz="4400" dirty="0">
                <a:solidFill>
                  <a:srgbClr val="FFFF00"/>
                </a:solidFill>
                <a:latin typeface="华文琥珀" panose="02010800040101010101" pitchFamily="2" charset="-122"/>
                <a:ea typeface="华文琥珀" panose="02010800040101010101" pitchFamily="2" charset="-122"/>
              </a:rPr>
              <a:t>网瘾少年背后的经济学探析</a:t>
            </a:r>
          </a:p>
          <a:p>
            <a:pPr algn="ctr"/>
            <a:r>
              <a:rPr lang="zh-CN" altLang="en-US" sz="4400" b="1" dirty="0">
                <a:solidFill>
                  <a:srgbClr val="17DCF1"/>
                </a:solidFill>
                <a:latin typeface="微软雅黑" panose="020B0503020204020204" pitchFamily="2" charset="-122"/>
                <a:ea typeface="微软雅黑" panose="020B0503020204020204" pitchFamily="2" charset="-122"/>
              </a:rPr>
              <a:t>——</a:t>
            </a:r>
            <a:r>
              <a:rPr lang="zh-CN" altLang="en-US" sz="2800" b="1" dirty="0">
                <a:solidFill>
                  <a:srgbClr val="17DCF1"/>
                </a:solidFill>
                <a:latin typeface="微软雅黑" panose="020B0503020204020204" pitchFamily="2" charset="-122"/>
                <a:ea typeface="微软雅黑" panose="020B0503020204020204" pitchFamily="2" charset="-122"/>
              </a:rPr>
              <a:t>用机会成本的</a:t>
            </a:r>
            <a:r>
              <a:rPr lang="zh-CN" altLang="en-US" sz="2800" b="1" dirty="0" smtClean="0">
                <a:solidFill>
                  <a:srgbClr val="17DCF1"/>
                </a:solidFill>
                <a:latin typeface="微软雅黑" panose="020B0503020204020204" pitchFamily="2" charset="-122"/>
                <a:ea typeface="微软雅黑" panose="020B0503020204020204" pitchFamily="2" charset="-122"/>
              </a:rPr>
              <a:t>思维看</a:t>
            </a:r>
            <a:r>
              <a:rPr lang="zh-CN" altLang="en-US" sz="2800" b="1" dirty="0">
                <a:solidFill>
                  <a:srgbClr val="17DCF1"/>
                </a:solidFill>
                <a:latin typeface="微软雅黑" panose="020B0503020204020204" pitchFamily="2" charset="-122"/>
                <a:ea typeface="微软雅黑" panose="020B0503020204020204" pitchFamily="2" charset="-122"/>
              </a:rPr>
              <a:t>“电竞”</a:t>
            </a:r>
          </a:p>
        </p:txBody>
      </p:sp>
      <p:grpSp>
        <p:nvGrpSpPr>
          <p:cNvPr id="9220" name="组合 9"/>
          <p:cNvGrpSpPr/>
          <p:nvPr/>
        </p:nvGrpSpPr>
        <p:grpSpPr>
          <a:xfrm>
            <a:off x="5773738" y="1352550"/>
            <a:ext cx="701675" cy="703263"/>
            <a:chOff x="0" y="0"/>
            <a:chExt cx="2301875" cy="2308226"/>
          </a:xfrm>
        </p:grpSpPr>
        <p:sp>
          <p:nvSpPr>
            <p:cNvPr id="9221" name="Oval 5"/>
            <p:cNvSpPr/>
            <p:nvPr/>
          </p:nvSpPr>
          <p:spPr>
            <a:xfrm>
              <a:off x="0" y="0"/>
              <a:ext cx="2301875" cy="2308226"/>
            </a:xfrm>
            <a:prstGeom prst="ellipse">
              <a:avLst/>
            </a:prstGeom>
            <a:solidFill>
              <a:srgbClr val="FFFFFF"/>
            </a:solidFill>
            <a:ln w="9525">
              <a:noFill/>
            </a:ln>
          </p:spPr>
          <p:txBody>
            <a:bodyPr/>
            <a:lstStyle/>
            <a:p>
              <a:endParaRPr lang="zh-CN" altLang="en-US" dirty="0">
                <a:latin typeface="Arial" panose="020B0604020202020204" pitchFamily="34" charset="0"/>
                <a:ea typeface="宋体" panose="02010600030101010101" pitchFamily="2" charset="-122"/>
              </a:endParaRPr>
            </a:p>
          </p:txBody>
        </p:sp>
        <p:sp>
          <p:nvSpPr>
            <p:cNvPr id="9222" name="Freeform 6"/>
            <p:cNvSpPr>
              <a:spLocks noEditPoints="1"/>
            </p:cNvSpPr>
            <p:nvPr/>
          </p:nvSpPr>
          <p:spPr>
            <a:xfrm>
              <a:off x="123825" y="123825"/>
              <a:ext cx="2054225" cy="2058988"/>
            </a:xfrm>
            <a:custGeom>
              <a:avLst/>
              <a:gdLst/>
              <a:ahLst/>
              <a:cxnLst>
                <a:cxn ang="0">
                  <a:pos x="1027113" y="0"/>
                </a:cxn>
                <a:cxn ang="0">
                  <a:pos x="2054225" y="1029494"/>
                </a:cxn>
                <a:cxn ang="0">
                  <a:pos x="1027113" y="2058988"/>
                </a:cxn>
                <a:cxn ang="0">
                  <a:pos x="0" y="1029494"/>
                </a:cxn>
                <a:cxn ang="0">
                  <a:pos x="1027113" y="0"/>
                </a:cxn>
                <a:cxn ang="0">
                  <a:pos x="1027113" y="69754"/>
                </a:cxn>
                <a:cxn ang="0">
                  <a:pos x="1984011" y="1029494"/>
                </a:cxn>
                <a:cxn ang="0">
                  <a:pos x="1027113" y="1988611"/>
                </a:cxn>
                <a:cxn ang="0">
                  <a:pos x="69593" y="1029494"/>
                </a:cxn>
                <a:cxn ang="0">
                  <a:pos x="1027113" y="69754"/>
                </a:cxn>
              </a:cxnLst>
              <a:rect l="0" t="0" r="0" b="0"/>
              <a:pathLst>
                <a:path w="3306" h="3306">
                  <a:moveTo>
                    <a:pt x="1653" y="0"/>
                  </a:moveTo>
                  <a:cubicBezTo>
                    <a:pt x="2565" y="0"/>
                    <a:pt x="3306" y="740"/>
                    <a:pt x="3306" y="1653"/>
                  </a:cubicBezTo>
                  <a:cubicBezTo>
                    <a:pt x="3306" y="2565"/>
                    <a:pt x="2565" y="3306"/>
                    <a:pt x="1653" y="3306"/>
                  </a:cubicBezTo>
                  <a:cubicBezTo>
                    <a:pt x="740" y="3306"/>
                    <a:pt x="0" y="2565"/>
                    <a:pt x="0" y="1653"/>
                  </a:cubicBezTo>
                  <a:cubicBezTo>
                    <a:pt x="0" y="740"/>
                    <a:pt x="740" y="0"/>
                    <a:pt x="1653" y="0"/>
                  </a:cubicBezTo>
                  <a:close/>
                  <a:moveTo>
                    <a:pt x="1653" y="112"/>
                  </a:moveTo>
                  <a:cubicBezTo>
                    <a:pt x="2503" y="112"/>
                    <a:pt x="3193" y="802"/>
                    <a:pt x="3193" y="1653"/>
                  </a:cubicBezTo>
                  <a:cubicBezTo>
                    <a:pt x="3193" y="2503"/>
                    <a:pt x="2503" y="3193"/>
                    <a:pt x="1653" y="3193"/>
                  </a:cubicBezTo>
                  <a:cubicBezTo>
                    <a:pt x="802" y="3193"/>
                    <a:pt x="112" y="2503"/>
                    <a:pt x="112" y="1653"/>
                  </a:cubicBezTo>
                  <a:cubicBezTo>
                    <a:pt x="112" y="802"/>
                    <a:pt x="802" y="112"/>
                    <a:pt x="1653" y="112"/>
                  </a:cubicBezTo>
                  <a:close/>
                </a:path>
              </a:pathLst>
            </a:custGeom>
            <a:solidFill>
              <a:schemeClr val="accent1">
                <a:alpha val="100000"/>
              </a:schemeClr>
            </a:solidFill>
            <a:ln w="9525">
              <a:noFill/>
            </a:ln>
          </p:spPr>
          <p:txBody>
            <a:bodyPr/>
            <a:lstStyle/>
            <a:p>
              <a:endParaRPr lang="zh-CN" altLang="en-US"/>
            </a:p>
          </p:txBody>
        </p:sp>
      </p:grpSp>
      <p:sp>
        <p:nvSpPr>
          <p:cNvPr id="9223" name="TextBox 2"/>
          <p:cNvSpPr txBox="1"/>
          <p:nvPr/>
        </p:nvSpPr>
        <p:spPr>
          <a:xfrm>
            <a:off x="5817870" y="1432878"/>
            <a:ext cx="604520" cy="583565"/>
          </a:xfrm>
          <a:prstGeom prst="rect">
            <a:avLst/>
          </a:prstGeom>
          <a:noFill/>
          <a:ln w="9525">
            <a:noFill/>
          </a:ln>
        </p:spPr>
        <p:txBody>
          <a:bodyPr wrap="none">
            <a:spAutoFit/>
          </a:bodyPr>
          <a:lstStyle/>
          <a:p>
            <a:pPr algn="ctr"/>
            <a:r>
              <a:rPr lang="en-US" altLang="zh-CN" sz="3200" dirty="0">
                <a:latin typeface="微软雅黑" panose="020B0503020204020204" pitchFamily="2" charset="-122"/>
                <a:ea typeface="微软雅黑" panose="020B0503020204020204" pitchFamily="2" charset="-122"/>
              </a:rPr>
              <a:t>IG	</a:t>
            </a:r>
          </a:p>
        </p:txBody>
      </p:sp>
    </p:spTree>
  </p:cSld>
  <p:clrMapOvr>
    <a:masterClrMapping/>
  </p:clrMapOvr>
  <p:transition spd="slow" advTm="5163">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1000"/>
                                        <p:tgtEl>
                                          <p:spTgt spid="9218"/>
                                        </p:tgtEl>
                                      </p:cBhvr>
                                    </p:animEffect>
                                    <p:anim calcmode="lin" valueType="num">
                                      <p:cBhvr>
                                        <p:cTn id="8" dur="1000" fill="hold"/>
                                        <p:tgtEl>
                                          <p:spTgt spid="9218"/>
                                        </p:tgtEl>
                                        <p:attrNameLst>
                                          <p:attrName>ppt_x</p:attrName>
                                        </p:attrNameLst>
                                      </p:cBhvr>
                                      <p:tavLst>
                                        <p:tav tm="0">
                                          <p:val>
                                            <p:strVal val="#ppt_x"/>
                                          </p:val>
                                        </p:tav>
                                        <p:tav tm="100000">
                                          <p:val>
                                            <p:strVal val="#ppt_x"/>
                                          </p:val>
                                        </p:tav>
                                      </p:tavLst>
                                    </p:anim>
                                    <p:anim calcmode="lin" valueType="num">
                                      <p:cBhvr>
                                        <p:cTn id="9" dur="1000" fill="hold"/>
                                        <p:tgtEl>
                                          <p:spTgt spid="92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nodeType="afterEffect">
                                  <p:stCondLst>
                                    <p:cond delay="0"/>
                                  </p:stCondLst>
                                  <p:childTnLst>
                                    <p:set>
                                      <p:cBhvr>
                                        <p:cTn id="12" dur="1" fill="hold">
                                          <p:stCondLst>
                                            <p:cond delay="0"/>
                                          </p:stCondLst>
                                        </p:cTn>
                                        <p:tgtEl>
                                          <p:spTgt spid="9220"/>
                                        </p:tgtEl>
                                        <p:attrNameLst>
                                          <p:attrName>style.visibility</p:attrName>
                                        </p:attrNameLst>
                                      </p:cBhvr>
                                      <p:to>
                                        <p:strVal val="visible"/>
                                      </p:to>
                                    </p:set>
                                    <p:anim calcmode="lin" valueType="num">
                                      <p:cBhvr additive="base">
                                        <p:cTn id="13" dur="500" fill="hold"/>
                                        <p:tgtEl>
                                          <p:spTgt spid="9220"/>
                                        </p:tgtEl>
                                        <p:attrNameLst>
                                          <p:attrName>ppt_x</p:attrName>
                                        </p:attrNameLst>
                                      </p:cBhvr>
                                      <p:tavLst>
                                        <p:tav tm="0">
                                          <p:val>
                                            <p:strVal val="#ppt_x"/>
                                          </p:val>
                                        </p:tav>
                                        <p:tav tm="100000">
                                          <p:val>
                                            <p:strVal val="#ppt_x"/>
                                          </p:val>
                                        </p:tav>
                                      </p:tavLst>
                                    </p:anim>
                                    <p:anim calcmode="lin" valueType="num">
                                      <p:cBhvr additive="base">
                                        <p:cTn id="14" dur="500" fill="hold"/>
                                        <p:tgtEl>
                                          <p:spTgt spid="9220"/>
                                        </p:tgtEl>
                                        <p:attrNameLst>
                                          <p:attrName>ppt_y</p:attrName>
                                        </p:attrNameLst>
                                      </p:cBhvr>
                                      <p:tavLst>
                                        <p:tav tm="0">
                                          <p:val>
                                            <p:strVal val="0-#ppt_h/2"/>
                                          </p:val>
                                        </p:tav>
                                        <p:tav tm="100000">
                                          <p:val>
                                            <p:strVal val="#ppt_y"/>
                                          </p:val>
                                        </p:tav>
                                      </p:tavLst>
                                    </p:anim>
                                  </p:childTnLst>
                                </p:cTn>
                              </p:par>
                            </p:childTnLst>
                          </p:cTn>
                        </p:par>
                        <p:par>
                          <p:cTn id="15" fill="hold">
                            <p:stCondLst>
                              <p:cond delay="1500"/>
                            </p:stCondLst>
                            <p:childTnLst>
                              <p:par>
                                <p:cTn id="16" presetID="31" presetClass="entr" presetSubtype="0" fill="hold" grpId="0" nodeType="afterEffect">
                                  <p:stCondLst>
                                    <p:cond delay="0"/>
                                  </p:stCondLst>
                                  <p:childTnLst>
                                    <p:set>
                                      <p:cBhvr>
                                        <p:cTn id="17" dur="1" fill="hold">
                                          <p:stCondLst>
                                            <p:cond delay="0"/>
                                          </p:stCondLst>
                                        </p:cTn>
                                        <p:tgtEl>
                                          <p:spTgt spid="9223"/>
                                        </p:tgtEl>
                                        <p:attrNameLst>
                                          <p:attrName>style.visibility</p:attrName>
                                        </p:attrNameLst>
                                      </p:cBhvr>
                                      <p:to>
                                        <p:strVal val="visible"/>
                                      </p:to>
                                    </p:set>
                                    <p:anim calcmode="lin" valueType="num">
                                      <p:cBhvr>
                                        <p:cTn id="18" dur="500" fill="hold"/>
                                        <p:tgtEl>
                                          <p:spTgt spid="9223"/>
                                        </p:tgtEl>
                                        <p:attrNameLst>
                                          <p:attrName>ppt_w</p:attrName>
                                        </p:attrNameLst>
                                      </p:cBhvr>
                                      <p:tavLst>
                                        <p:tav tm="0">
                                          <p:val>
                                            <p:fltVal val="0"/>
                                          </p:val>
                                        </p:tav>
                                        <p:tav tm="100000">
                                          <p:val>
                                            <p:strVal val="#ppt_w"/>
                                          </p:val>
                                        </p:tav>
                                      </p:tavLst>
                                    </p:anim>
                                    <p:anim calcmode="lin" valueType="num">
                                      <p:cBhvr>
                                        <p:cTn id="19" dur="500" fill="hold"/>
                                        <p:tgtEl>
                                          <p:spTgt spid="9223"/>
                                        </p:tgtEl>
                                        <p:attrNameLst>
                                          <p:attrName>ppt_h</p:attrName>
                                        </p:attrNameLst>
                                      </p:cBhvr>
                                      <p:tavLst>
                                        <p:tav tm="0">
                                          <p:val>
                                            <p:fltVal val="0"/>
                                          </p:val>
                                        </p:tav>
                                        <p:tav tm="100000">
                                          <p:val>
                                            <p:strVal val="#ppt_h"/>
                                          </p:val>
                                        </p:tav>
                                      </p:tavLst>
                                    </p:anim>
                                    <p:anim calcmode="lin" valueType="num">
                                      <p:cBhvr>
                                        <p:cTn id="20" dur="500" fill="hold"/>
                                        <p:tgtEl>
                                          <p:spTgt spid="9223"/>
                                        </p:tgtEl>
                                        <p:attrNameLst>
                                          <p:attrName>style.rotation</p:attrName>
                                        </p:attrNameLst>
                                      </p:cBhvr>
                                      <p:tavLst>
                                        <p:tav tm="0">
                                          <p:val>
                                            <p:fltVal val="90"/>
                                          </p:val>
                                        </p:tav>
                                        <p:tav tm="100000">
                                          <p:val>
                                            <p:fltVal val="0"/>
                                          </p:val>
                                        </p:tav>
                                      </p:tavLst>
                                    </p:anim>
                                    <p:animEffect transition="in" filter="fade">
                                      <p:cBhvr>
                                        <p:cTn id="21" dur="500"/>
                                        <p:tgtEl>
                                          <p:spTgt spid="9223"/>
                                        </p:tgtEl>
                                      </p:cBhvr>
                                    </p:animEffect>
                                  </p:childTnLst>
                                </p:cTn>
                              </p:par>
                            </p:childTnLst>
                          </p:cTn>
                        </p:par>
                        <p:par>
                          <p:cTn id="22" fill="hold">
                            <p:stCondLst>
                              <p:cond delay="20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9219"/>
                                        </p:tgtEl>
                                        <p:attrNameLst>
                                          <p:attrName>style.visibility</p:attrName>
                                        </p:attrNameLst>
                                      </p:cBhvr>
                                      <p:to>
                                        <p:strVal val="visible"/>
                                      </p:to>
                                    </p:set>
                                    <p:anim calcmode="lin" valueType="num">
                                      <p:cBhvr>
                                        <p:cTn id="25" dur="500" fill="hold"/>
                                        <p:tgtEl>
                                          <p:spTgt spid="9219"/>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9219"/>
                                        </p:tgtEl>
                                        <p:attrNameLst>
                                          <p:attrName>ppt_y</p:attrName>
                                        </p:attrNameLst>
                                      </p:cBhvr>
                                      <p:tavLst>
                                        <p:tav tm="0">
                                          <p:val>
                                            <p:strVal val="#ppt_y"/>
                                          </p:val>
                                        </p:tav>
                                        <p:tav tm="100000">
                                          <p:val>
                                            <p:strVal val="#ppt_y"/>
                                          </p:val>
                                        </p:tav>
                                      </p:tavLst>
                                    </p:anim>
                                    <p:anim calcmode="lin" valueType="num">
                                      <p:cBhvr>
                                        <p:cTn id="27" dur="500" fill="hold"/>
                                        <p:tgtEl>
                                          <p:spTgt spid="9219"/>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9219"/>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P spid="922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104"/>
          <p:cNvSpPr txBox="1"/>
          <p:nvPr/>
        </p:nvSpPr>
        <p:spPr>
          <a:xfrm>
            <a:off x="666750" y="270510"/>
            <a:ext cx="3306763" cy="583565"/>
          </a:xfrm>
          <a:prstGeom prst="rect">
            <a:avLst/>
          </a:prstGeom>
          <a:noFill/>
          <a:ln w="9525">
            <a:noFill/>
          </a:ln>
        </p:spPr>
        <p:txBody>
          <a:bodyPr>
            <a:spAutoFit/>
          </a:bodyPr>
          <a:lstStyle/>
          <a:p>
            <a:r>
              <a:rPr lang="zh-CN" altLang="en-US" sz="3200" b="1" dirty="0">
                <a:solidFill>
                  <a:srgbClr val="1D41D5"/>
                </a:solidFill>
                <a:latin typeface="微软雅黑" panose="020B0503020204020204" pitchFamily="2" charset="-122"/>
                <a:ea typeface="微软雅黑" panose="020B0503020204020204" pitchFamily="2" charset="-122"/>
                <a:sym typeface="+mn-ea"/>
              </a:rPr>
              <a:t>背景简介——</a:t>
            </a:r>
          </a:p>
        </p:txBody>
      </p:sp>
      <p:sp>
        <p:nvSpPr>
          <p:cNvPr id="10290" name="TextBox 75"/>
          <p:cNvSpPr txBox="1"/>
          <p:nvPr/>
        </p:nvSpPr>
        <p:spPr>
          <a:xfrm>
            <a:off x="5449888" y="1133158"/>
            <a:ext cx="6200775" cy="1938020"/>
          </a:xfrm>
          <a:prstGeom prst="rect">
            <a:avLst/>
          </a:prstGeom>
          <a:noFill/>
          <a:ln w="9525">
            <a:noFill/>
          </a:ln>
        </p:spPr>
        <p:txBody>
          <a:bodyPr>
            <a:spAutoFit/>
          </a:bodyPr>
          <a:lstStyle/>
          <a:p>
            <a:pPr indent="457200"/>
            <a:r>
              <a:rPr sz="2000" b="1" dirty="0">
                <a:solidFill>
                  <a:srgbClr val="2A2A2C"/>
                </a:solidFill>
                <a:latin typeface="方正姚体" panose="02010601030101010101" pitchFamily="2" charset="-122"/>
                <a:ea typeface="方正姚体" panose="02010601030101010101" pitchFamily="2" charset="-122"/>
              </a:rPr>
              <a:t>2018年11月3日，IG夺冠，高校男生宿舍集体沸腾狂欢，朋友圈更是被这场殿堂级的比赛刷屏。有人在为中国“电竞”业（“电子竞技游戏”业）的这场盛宴欢呼，感慨这是一群不被看好的少年逆袭的故事。也有人提出，以后孩子们是不是可以以“梦想”的名义疯狂打游戏了?</a:t>
            </a:r>
          </a:p>
        </p:txBody>
      </p:sp>
      <p:sp>
        <p:nvSpPr>
          <p:cNvPr id="10294" name="TextBox 79"/>
          <p:cNvSpPr txBox="1"/>
          <p:nvPr/>
        </p:nvSpPr>
        <p:spPr>
          <a:xfrm>
            <a:off x="5450205" y="3683000"/>
            <a:ext cx="6749415" cy="1076325"/>
          </a:xfrm>
          <a:prstGeom prst="rect">
            <a:avLst/>
          </a:prstGeom>
          <a:noFill/>
          <a:ln w="9525">
            <a:noFill/>
          </a:ln>
        </p:spPr>
        <p:txBody>
          <a:bodyPr wrap="square">
            <a:spAutoFit/>
          </a:bodyPr>
          <a:lstStyle/>
          <a:p>
            <a:r>
              <a:rPr lang="zh-CN" altLang="en-US" sz="3200" b="1" dirty="0">
                <a:solidFill>
                  <a:srgbClr val="1D41D5"/>
                </a:solidFill>
                <a:latin typeface="微软雅黑" panose="020B0503020204020204" pitchFamily="2" charset="-122"/>
                <a:ea typeface="微软雅黑" panose="020B0503020204020204" pitchFamily="2" charset="-122"/>
              </a:rPr>
              <a:t>他们为什么要选择走上</a:t>
            </a:r>
          </a:p>
          <a:p>
            <a:r>
              <a:rPr lang="zh-CN" altLang="en-US" sz="3200" b="1" dirty="0">
                <a:solidFill>
                  <a:srgbClr val="1D41D5"/>
                </a:solidFill>
                <a:latin typeface="微软雅黑" panose="020B0503020204020204" pitchFamily="2" charset="-122"/>
                <a:ea typeface="微软雅黑" panose="020B0503020204020204" pitchFamily="2" charset="-122"/>
              </a:rPr>
              <a:t>这样一条道路？</a:t>
            </a:r>
          </a:p>
        </p:txBody>
      </p:sp>
      <p:pic>
        <p:nvPicPr>
          <p:cNvPr id="2" name="图片 1" descr="S8冠军"/>
          <p:cNvPicPr>
            <a:picLocks noChangeAspect="1"/>
          </p:cNvPicPr>
          <p:nvPr/>
        </p:nvPicPr>
        <p:blipFill>
          <a:blip r:embed="rId2"/>
          <a:stretch>
            <a:fillRect/>
          </a:stretch>
        </p:blipFill>
        <p:spPr>
          <a:xfrm>
            <a:off x="666750" y="1133475"/>
            <a:ext cx="3902075" cy="5066665"/>
          </a:xfrm>
          <a:prstGeom prst="rect">
            <a:avLst/>
          </a:prstGeom>
        </p:spPr>
      </p:pic>
    </p:spTree>
  </p:cSld>
  <p:clrMapOvr>
    <a:masterClrMapping/>
  </p:clrMapOvr>
  <p:transition spd="slow" advTm="3804">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242"/>
                                        </p:tgtEl>
                                        <p:attrNameLst>
                                          <p:attrName>style.visibility</p:attrName>
                                        </p:attrNameLst>
                                      </p:cBhvr>
                                      <p:to>
                                        <p:strVal val="visible"/>
                                      </p:to>
                                    </p:set>
                                    <p:anim calcmode="lin" valueType="num">
                                      <p:cBhvr>
                                        <p:cTn id="7" dur="400" fill="hold"/>
                                        <p:tgtEl>
                                          <p:spTgt spid="10242"/>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10242"/>
                                        </p:tgtEl>
                                        <p:attrNameLst>
                                          <p:attrName>ppt_y</p:attrName>
                                        </p:attrNameLst>
                                      </p:cBhvr>
                                      <p:tavLst>
                                        <p:tav tm="0">
                                          <p:val>
                                            <p:strVal val="#ppt_y"/>
                                          </p:val>
                                        </p:tav>
                                        <p:tav tm="100000">
                                          <p:val>
                                            <p:strVal val="#ppt_y"/>
                                          </p:val>
                                        </p:tav>
                                      </p:tavLst>
                                    </p:anim>
                                    <p:anim calcmode="lin" valueType="num">
                                      <p:cBhvr>
                                        <p:cTn id="9" dur="400" fill="hold"/>
                                        <p:tgtEl>
                                          <p:spTgt spid="10242"/>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1024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10242"/>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1" nodeType="clickEffect">
                                  <p:stCondLst>
                                    <p:cond delay="0"/>
                                  </p:stCondLst>
                                  <p:childTnLst>
                                    <p:set>
                                      <p:cBhvr>
                                        <p:cTn id="15" dur="1" fill="hold">
                                          <p:stCondLst>
                                            <p:cond delay="0"/>
                                          </p:stCondLst>
                                        </p:cTn>
                                        <p:tgtEl>
                                          <p:spTgt spid="10290"/>
                                        </p:tgtEl>
                                        <p:attrNameLst>
                                          <p:attrName>style.visibility</p:attrName>
                                        </p:attrNameLst>
                                      </p:cBhvr>
                                      <p:to>
                                        <p:strVal val="visible"/>
                                      </p:to>
                                    </p:set>
                                    <p:anim calcmode="lin" valueType="num">
                                      <p:cBhvr additive="base">
                                        <p:cTn id="16" dur="500" fill="hold"/>
                                        <p:tgtEl>
                                          <p:spTgt spid="10290"/>
                                        </p:tgtEl>
                                        <p:attrNameLst>
                                          <p:attrName>ppt_x</p:attrName>
                                        </p:attrNameLst>
                                      </p:cBhvr>
                                      <p:tavLst>
                                        <p:tav tm="0">
                                          <p:val>
                                            <p:strVal val="#ppt_x"/>
                                          </p:val>
                                        </p:tav>
                                        <p:tav tm="100000">
                                          <p:val>
                                            <p:strVal val="#ppt_x"/>
                                          </p:val>
                                        </p:tav>
                                      </p:tavLst>
                                    </p:anim>
                                    <p:anim calcmode="lin" valueType="num">
                                      <p:cBhvr additive="base">
                                        <p:cTn id="17" dur="500" fill="hold"/>
                                        <p:tgtEl>
                                          <p:spTgt spid="10290"/>
                                        </p:tgtEl>
                                        <p:attrNameLst>
                                          <p:attrName>ppt_y</p:attrName>
                                        </p:attrNameLst>
                                      </p:cBhvr>
                                      <p:tavLst>
                                        <p:tav tm="0">
                                          <p:val>
                                            <p:strVal val="1+#ppt_h/2"/>
                                          </p:val>
                                        </p:tav>
                                        <p:tav tm="100000">
                                          <p:val>
                                            <p:strVal val="#ppt_y"/>
                                          </p:val>
                                        </p:tav>
                                      </p:tavLst>
                                    </p:anim>
                                  </p:childTnLst>
                                </p:cTn>
                              </p:par>
                            </p:childTnLst>
                          </p:cTn>
                        </p:par>
                        <p:par>
                          <p:cTn id="18" fill="hold">
                            <p:stCondLst>
                              <p:cond delay="500"/>
                            </p:stCondLst>
                            <p:childTnLst>
                              <p:par>
                                <p:cTn id="19" presetID="22" presetClass="entr" presetSubtype="1" fill="hold" grpId="0" nodeType="afterEffect">
                                  <p:stCondLst>
                                    <p:cond delay="0"/>
                                  </p:stCondLst>
                                  <p:childTnLst>
                                    <p:set>
                                      <p:cBhvr>
                                        <p:cTn id="20" dur="1" fill="hold">
                                          <p:stCondLst>
                                            <p:cond delay="0"/>
                                          </p:stCondLst>
                                        </p:cTn>
                                        <p:tgtEl>
                                          <p:spTgt spid="10290"/>
                                        </p:tgtEl>
                                        <p:attrNameLst>
                                          <p:attrName>style.visibility</p:attrName>
                                        </p:attrNameLst>
                                      </p:cBhvr>
                                      <p:to>
                                        <p:strVal val="visible"/>
                                      </p:to>
                                    </p:set>
                                    <p:animEffect transition="in" filter="wipe(up)">
                                      <p:cBhvr>
                                        <p:cTn id="21" dur="500"/>
                                        <p:tgtEl>
                                          <p:spTgt spid="10290"/>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1" nodeType="clickEffect">
                                  <p:stCondLst>
                                    <p:cond delay="0"/>
                                  </p:stCondLst>
                                  <p:childTnLst>
                                    <p:set>
                                      <p:cBhvr>
                                        <p:cTn id="25" dur="1" fill="hold">
                                          <p:stCondLst>
                                            <p:cond delay="0"/>
                                          </p:stCondLst>
                                        </p:cTn>
                                        <p:tgtEl>
                                          <p:spTgt spid="10294"/>
                                        </p:tgtEl>
                                        <p:attrNameLst>
                                          <p:attrName>style.visibility</p:attrName>
                                        </p:attrNameLst>
                                      </p:cBhvr>
                                      <p:to>
                                        <p:strVal val="visible"/>
                                      </p:to>
                                    </p:set>
                                  </p:childTnLst>
                                </p:cTn>
                              </p:par>
                            </p:childTnLst>
                          </p:cTn>
                        </p:par>
                        <p:par>
                          <p:cTn id="26" fill="hold">
                            <p:stCondLst>
                              <p:cond delay="0"/>
                            </p:stCondLst>
                            <p:childTnLst>
                              <p:par>
                                <p:cTn id="27" presetID="4" presetClass="emph" presetSubtype="2" fill="hold" grpId="2" nodeType="afterEffect">
                                  <p:stCondLst>
                                    <p:cond delay="0"/>
                                  </p:stCondLst>
                                  <p:childTnLst>
                                    <p:anim to="1.5" calcmode="lin" valueType="num">
                                      <p:cBhvr override="childStyle">
                                        <p:cTn id="28" dur="2000" fill="hold"/>
                                        <p:tgtEl>
                                          <p:spTgt spid="10294"/>
                                        </p:tgtEl>
                                        <p:attrNameLst>
                                          <p:attrName>style.fontSize</p:attrName>
                                        </p:attrNameLst>
                                      </p:cBhvr>
                                    </p:anim>
                                  </p:childTnLst>
                                </p:cTn>
                              </p:par>
                            </p:childTnLst>
                          </p:cTn>
                        </p:par>
                        <p:par>
                          <p:cTn id="29" fill="hold">
                            <p:stCondLst>
                              <p:cond delay="2000"/>
                            </p:stCondLst>
                            <p:childTnLst>
                              <p:par>
                                <p:cTn id="30" presetID="22" presetClass="entr" presetSubtype="1" fill="hold" grpId="0" nodeType="afterEffect">
                                  <p:stCondLst>
                                    <p:cond delay="0"/>
                                  </p:stCondLst>
                                  <p:childTnLst>
                                    <p:set>
                                      <p:cBhvr>
                                        <p:cTn id="31" dur="1" fill="hold">
                                          <p:stCondLst>
                                            <p:cond delay="0"/>
                                          </p:stCondLst>
                                        </p:cTn>
                                        <p:tgtEl>
                                          <p:spTgt spid="10294"/>
                                        </p:tgtEl>
                                        <p:attrNameLst>
                                          <p:attrName>style.visibility</p:attrName>
                                        </p:attrNameLst>
                                      </p:cBhvr>
                                      <p:to>
                                        <p:strVal val="visible"/>
                                      </p:to>
                                    </p:set>
                                    <p:animEffect transition="in" filter="wipe(up)">
                                      <p:cBhvr>
                                        <p:cTn id="32" dur="500"/>
                                        <p:tgtEl>
                                          <p:spTgt spid="10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10290" grpId="0"/>
      <p:bldP spid="10290" grpId="1"/>
      <p:bldP spid="10294" grpId="0"/>
      <p:bldP spid="10294" grpId="1"/>
      <p:bldP spid="10294" grpId="2"/>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图片1"/>
          <p:cNvPicPr>
            <a:picLocks noChangeAspect="1"/>
          </p:cNvPicPr>
          <p:nvPr/>
        </p:nvPicPr>
        <p:blipFill>
          <a:blip r:embed="rId4"/>
          <a:stretch>
            <a:fillRect/>
          </a:stretch>
        </p:blipFill>
        <p:spPr>
          <a:xfrm>
            <a:off x="5474970" y="519430"/>
            <a:ext cx="5516245" cy="3338830"/>
          </a:xfrm>
          <a:prstGeom prst="rect">
            <a:avLst/>
          </a:prstGeom>
        </p:spPr>
      </p:pic>
      <p:sp>
        <p:nvSpPr>
          <p:cNvPr id="3" name="文本框 2"/>
          <p:cNvSpPr txBox="1"/>
          <p:nvPr/>
        </p:nvSpPr>
        <p:spPr>
          <a:xfrm>
            <a:off x="1054145" y="5978818"/>
            <a:ext cx="9937103" cy="460375"/>
          </a:xfrm>
          <a:prstGeom prst="rect">
            <a:avLst/>
          </a:prstGeom>
          <a:noFill/>
        </p:spPr>
        <p:txBody>
          <a:bodyPr wrap="square" rtlCol="0">
            <a:spAutoFit/>
          </a:bodyPr>
          <a:lstStyle/>
          <a:p>
            <a:pPr algn="l"/>
            <a:r>
              <a:rPr lang="zh-CN" altLang="en-US" sz="1200" dirty="0">
                <a:solidFill>
                  <a:schemeClr val="accent5">
                    <a:lumMod val="75000"/>
                  </a:schemeClr>
                </a:solidFill>
              </a:rPr>
              <a:t>英雄联盟每年的总奖金都设为225万美元，所有参赛队按名次和比例分配。今年冠军</a:t>
            </a:r>
            <a:r>
              <a:rPr lang="zh-CN" altLang="en-US" sz="1200" dirty="0" smtClean="0">
                <a:solidFill>
                  <a:schemeClr val="accent5">
                    <a:lumMod val="75000"/>
                  </a:schemeClr>
                </a:solidFill>
              </a:rPr>
              <a:t>IG</a:t>
            </a:r>
            <a:r>
              <a:rPr lang="zh-CN" altLang="en-US" sz="1200" dirty="0">
                <a:solidFill>
                  <a:schemeClr val="accent5">
                    <a:lumMod val="75000"/>
                  </a:schemeClr>
                </a:solidFill>
              </a:rPr>
              <a:t>组合</a:t>
            </a:r>
            <a:r>
              <a:rPr lang="zh-CN" altLang="en-US" sz="1200" dirty="0" smtClean="0">
                <a:solidFill>
                  <a:schemeClr val="accent5">
                    <a:lumMod val="75000"/>
                  </a:schemeClr>
                </a:solidFill>
              </a:rPr>
              <a:t>分得</a:t>
            </a:r>
            <a:r>
              <a:rPr lang="zh-CN" altLang="en-US" sz="1200" dirty="0">
                <a:solidFill>
                  <a:schemeClr val="accent5">
                    <a:lumMod val="75000"/>
                  </a:schemeClr>
                </a:solidFill>
              </a:rPr>
              <a:t>总奖金的37.5%，核算一下就是84万美元（约合人民币584万）。</a:t>
            </a:r>
          </a:p>
        </p:txBody>
      </p:sp>
      <p:sp>
        <p:nvSpPr>
          <p:cNvPr id="4" name="文本框 3"/>
          <p:cNvSpPr txBox="1"/>
          <p:nvPr/>
        </p:nvSpPr>
        <p:spPr>
          <a:xfrm>
            <a:off x="127000" y="1515110"/>
            <a:ext cx="4787265" cy="1014730"/>
          </a:xfrm>
          <a:prstGeom prst="rect">
            <a:avLst/>
          </a:prstGeom>
          <a:noFill/>
        </p:spPr>
        <p:txBody>
          <a:bodyPr wrap="square" rtlCol="0">
            <a:spAutoFit/>
          </a:bodyPr>
          <a:lstStyle/>
          <a:p>
            <a:pPr indent="457200" algn="l"/>
            <a:r>
              <a:rPr lang="zh-CN" altLang="en-US" sz="4800" b="1" dirty="0" smtClean="0">
                <a:solidFill>
                  <a:srgbClr val="1D41D5"/>
                </a:solidFill>
                <a:latin typeface="微软雅黑" panose="020B0503020204020204" pitchFamily="2" charset="-122"/>
                <a:ea typeface="微软雅黑" panose="020B0503020204020204" pitchFamily="2" charset="-122"/>
                <a:sym typeface="+mn-ea"/>
              </a:rPr>
              <a:t>最</a:t>
            </a:r>
            <a:r>
              <a:rPr lang="zh-CN" altLang="en-US" sz="4800" b="1" dirty="0">
                <a:solidFill>
                  <a:srgbClr val="1D41D5"/>
                </a:solidFill>
                <a:latin typeface="微软雅黑" panose="020B0503020204020204" pitchFamily="2" charset="-122"/>
                <a:ea typeface="微软雅黑" panose="020B0503020204020204" pitchFamily="2" charset="-122"/>
                <a:sym typeface="+mn-ea"/>
              </a:rPr>
              <a:t>直接的答案：</a:t>
            </a:r>
            <a:endParaRPr lang="zh-CN" altLang="en-US" sz="3200" b="1" dirty="0">
              <a:solidFill>
                <a:srgbClr val="1D41D5"/>
              </a:solidFill>
              <a:latin typeface="微软雅黑" panose="020B0503020204020204" pitchFamily="2" charset="-122"/>
              <a:ea typeface="微软雅黑" panose="020B0503020204020204" pitchFamily="2" charset="-122"/>
              <a:sym typeface="+mn-ea"/>
            </a:endParaRPr>
          </a:p>
          <a:p>
            <a:pPr indent="457200" algn="l"/>
            <a:endParaRPr lang="zh-CN" altLang="en-US" sz="1200" dirty="0"/>
          </a:p>
        </p:txBody>
      </p:sp>
      <p:sp>
        <p:nvSpPr>
          <p:cNvPr id="5" name="文本框 4"/>
          <p:cNvSpPr txBox="1"/>
          <p:nvPr/>
        </p:nvSpPr>
        <p:spPr>
          <a:xfrm>
            <a:off x="1054100" y="5579110"/>
            <a:ext cx="6583680" cy="275590"/>
          </a:xfrm>
          <a:prstGeom prst="rect">
            <a:avLst/>
          </a:prstGeom>
          <a:noFill/>
        </p:spPr>
        <p:txBody>
          <a:bodyPr wrap="none" rtlCol="0">
            <a:spAutoFit/>
          </a:bodyPr>
          <a:lstStyle/>
          <a:p>
            <a:pPr algn="l"/>
            <a:r>
              <a:rPr lang="zh-CN" altLang="en-US" sz="1200" dirty="0">
                <a:solidFill>
                  <a:schemeClr val="accent2">
                    <a:lumMod val="50000"/>
                  </a:schemeClr>
                </a:solidFill>
                <a:latin typeface="楷体" panose="02010609060101010101" pitchFamily="49" charset="-122"/>
                <a:ea typeface="楷体" panose="02010609060101010101" pitchFamily="49" charset="-122"/>
                <a:sym typeface="+mn-ea"/>
              </a:rPr>
              <a:t>据悉这场夺冠能为每位选手直接带来1000万的奖金——这可是一群年龄平均不到</a:t>
            </a:r>
            <a:r>
              <a:rPr lang="en-US" altLang="zh-CN" sz="1200" dirty="0">
                <a:solidFill>
                  <a:schemeClr val="accent2">
                    <a:lumMod val="50000"/>
                  </a:schemeClr>
                </a:solidFill>
                <a:latin typeface="楷体" panose="02010609060101010101" pitchFamily="49" charset="-122"/>
                <a:ea typeface="楷体" panose="02010609060101010101" pitchFamily="49" charset="-122"/>
                <a:sym typeface="+mn-ea"/>
              </a:rPr>
              <a:t>20</a:t>
            </a:r>
            <a:r>
              <a:rPr lang="zh-CN" altLang="en-US" sz="1200" dirty="0">
                <a:solidFill>
                  <a:schemeClr val="accent2">
                    <a:lumMod val="50000"/>
                  </a:schemeClr>
                </a:solidFill>
                <a:latin typeface="楷体" panose="02010609060101010101" pitchFamily="49" charset="-122"/>
                <a:ea typeface="楷体" panose="02010609060101010101" pitchFamily="49" charset="-122"/>
                <a:sym typeface="+mn-ea"/>
              </a:rPr>
              <a:t>岁的少年啊！</a:t>
            </a:r>
          </a:p>
        </p:txBody>
      </p:sp>
      <p:sp>
        <p:nvSpPr>
          <p:cNvPr id="6" name="矩形 5"/>
          <p:cNvSpPr/>
          <p:nvPr/>
        </p:nvSpPr>
        <p:spPr>
          <a:xfrm>
            <a:off x="-787400" y="4191635"/>
            <a:ext cx="10513060" cy="1198880"/>
          </a:xfrm>
          <a:prstGeom prst="rect">
            <a:avLst/>
          </a:prstGeom>
          <a:noFill/>
          <a:ln>
            <a:noFill/>
          </a:ln>
        </p:spPr>
        <p:txBody>
          <a:bodyPr wrap="square" rtlCol="0" anchor="t">
            <a:spAutoFit/>
            <a:scene3d>
              <a:camera prst="isometricOffAxis1Right">
                <a:rot lat="600000" lon="19500000" rev="0"/>
              </a:camera>
              <a:lightRig rig="threePt" dir="t">
                <a:rot lat="0" lon="0" rev="0"/>
              </a:lightRig>
            </a:scene3d>
            <a:sp3d extrusionH="266700" contourW="12700">
              <a:extrusionClr>
                <a:srgbClr val="A7A7A6"/>
              </a:extrusionClr>
              <a:contourClr>
                <a:srgbClr val="BEBCB9"/>
              </a:contourClr>
            </a:sp3d>
          </a:bodyPr>
          <a:lstStyle/>
          <a:p>
            <a:pPr indent="457200" algn="l"/>
            <a:r>
              <a:rPr lang="zh-CN" altLang="en-US" sz="7200" dirty="0">
                <a:solidFill>
                  <a:srgbClr val="2A2A2C"/>
                </a:solidFill>
                <a:effectLst>
                  <a:glow rad="101600">
                    <a:schemeClr val="accent4">
                      <a:satMod val="175000"/>
                      <a:alpha val="40000"/>
                    </a:schemeClr>
                  </a:glow>
                </a:effectLst>
                <a:latin typeface="微软雅黑" panose="020B0503020204020204" pitchFamily="2" charset="-122"/>
                <a:ea typeface="微软雅黑" panose="020B0503020204020204" pitchFamily="2" charset="-122"/>
                <a:sym typeface="+mn-ea"/>
              </a:rPr>
              <a:t>一夜暴富、名利双收</a:t>
            </a:r>
            <a:r>
              <a:rPr lang="zh-CN" altLang="en-US" sz="7200" dirty="0" smtClean="0">
                <a:solidFill>
                  <a:srgbClr val="2A2A2C"/>
                </a:solidFill>
                <a:effectLst>
                  <a:glow rad="101600">
                    <a:schemeClr val="accent4">
                      <a:satMod val="175000"/>
                      <a:alpha val="40000"/>
                    </a:schemeClr>
                  </a:glow>
                </a:effectLst>
                <a:latin typeface="微软雅黑" panose="020B0503020204020204" pitchFamily="2" charset="-122"/>
                <a:ea typeface="微软雅黑" panose="020B0503020204020204" pitchFamily="2" charset="-122"/>
                <a:sym typeface="+mn-ea"/>
              </a:rPr>
              <a:t>。</a:t>
            </a:r>
            <a:endParaRPr lang="zh-CN" altLang="en-US" sz="7200" b="1">
              <a:ln w="6600">
                <a:prstDash val="solid"/>
              </a:ln>
              <a:blipFill>
                <a:blip r:embed="rId5">
                  <a:alphaModFix amt="99000"/>
                </a:blip>
                <a:stretch>
                  <a:fillRect/>
                </a:stretch>
              </a:blipFill>
              <a:effectLst>
                <a:outerShdw blurRad="63500" dist="342900" dir="7200000" sy="30000" kx="1300200" algn="ctr" rotWithShape="0">
                  <a:prstClr val="black">
                    <a:alpha val="32000"/>
                  </a:prst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cBhvr>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1"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subTnLst>
                                    <p:audio>
                                      <p:cMediaNode>
                                        <p:cTn display="1" masterRel="sameClick">
                                          <p:stCondLst>
                                            <p:cond evt="begin" delay="0">
                                              <p:tn val="10"/>
                                            </p:cond>
                                          </p:stCondLst>
                                          <p:endCondLst>
                                            <p:cond evt="onStopAudio" delay="0">
                                              <p:tgtEl>
                                                <p:sldTgt/>
                                              </p:tgtEl>
                                            </p:cond>
                                          </p:endCondLst>
                                        </p:cTn>
                                        <p:tgtEl>
                                          <p:sndTgt r:embed="rId3" name="explode.wav"/>
                                        </p:tgtEl>
                                      </p:cMediaNode>
                                    </p:audio>
                                  </p:sub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heel(1)">
                                      <p:cBhvr>
                                        <p:cTn id="18" dur="20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linds(horizontal)">
                                      <p:cBhvr>
                                        <p:cTn id="23" dur="500"/>
                                        <p:tgtEl>
                                          <p:spTgt spid="5"/>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blinds(horizontal)">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88" name="矩形 35"/>
          <p:cNvSpPr/>
          <p:nvPr/>
        </p:nvSpPr>
        <p:spPr>
          <a:xfrm>
            <a:off x="841375" y="1147763"/>
            <a:ext cx="2617788" cy="1616075"/>
          </a:xfrm>
          <a:prstGeom prst="rect">
            <a:avLst/>
          </a:prstGeom>
          <a:blipFill rotWithShape="1">
            <a:blip r:embed="rId2"/>
            <a:stretch>
              <a:fillRect/>
            </a:stretch>
          </a:blipFill>
          <a:ln w="9525" cap="flat" cmpd="sng">
            <a:solidFill>
              <a:srgbClr val="BBBBBC"/>
            </a:solidFill>
            <a:prstDash val="solid"/>
            <a:bevel/>
            <a:headEnd type="none" w="med" len="med"/>
            <a:tailEnd type="none" w="med" len="med"/>
          </a:ln>
        </p:spPr>
        <p:txBody>
          <a:bodyPr/>
          <a:lstStyle/>
          <a:p>
            <a:endParaRPr lang="zh-CN" altLang="en-US" dirty="0">
              <a:solidFill>
                <a:schemeClr val="accent1"/>
              </a:solidFill>
              <a:latin typeface="Arial" panose="020B0604020202020204" pitchFamily="34" charset="0"/>
              <a:ea typeface="宋体" panose="02010600030101010101" pitchFamily="2" charset="-122"/>
            </a:endParaRPr>
          </a:p>
        </p:txBody>
      </p:sp>
      <p:sp>
        <p:nvSpPr>
          <p:cNvPr id="19489" name="矩形 36"/>
          <p:cNvSpPr/>
          <p:nvPr/>
        </p:nvSpPr>
        <p:spPr>
          <a:xfrm>
            <a:off x="8186613" y="1147764"/>
            <a:ext cx="3456384" cy="1879500"/>
          </a:xfrm>
          <a:prstGeom prst="rect">
            <a:avLst/>
          </a:prstGeom>
          <a:blipFill rotWithShape="1">
            <a:blip r:embed="rId3"/>
            <a:stretch>
              <a:fillRect/>
            </a:stretch>
          </a:blipFill>
          <a:ln w="9525" cap="flat" cmpd="sng">
            <a:solidFill>
              <a:srgbClr val="BBBBBC"/>
            </a:solidFill>
            <a:prstDash val="solid"/>
            <a:bevel/>
            <a:headEnd type="none" w="med" len="med"/>
            <a:tailEnd type="none" w="med" len="med"/>
          </a:ln>
        </p:spPr>
        <p:txBody>
          <a:bodyPr/>
          <a:lstStyle/>
          <a:p>
            <a:endParaRPr lang="zh-CN" altLang="en-US" dirty="0">
              <a:solidFill>
                <a:schemeClr val="accent1"/>
              </a:solidFill>
              <a:latin typeface="Arial" panose="020B0604020202020204" pitchFamily="34" charset="0"/>
              <a:ea typeface="宋体" panose="02010600030101010101" pitchFamily="2" charset="-122"/>
            </a:endParaRPr>
          </a:p>
        </p:txBody>
      </p:sp>
      <p:sp>
        <p:nvSpPr>
          <p:cNvPr id="19490" name="矩形 37"/>
          <p:cNvSpPr/>
          <p:nvPr/>
        </p:nvSpPr>
        <p:spPr>
          <a:xfrm>
            <a:off x="625772" y="3212976"/>
            <a:ext cx="4968553" cy="2592288"/>
          </a:xfrm>
          <a:prstGeom prst="rect">
            <a:avLst/>
          </a:prstGeom>
          <a:blipFill rotWithShape="1">
            <a:blip r:embed="rId4"/>
            <a:stretch>
              <a:fillRect/>
            </a:stretch>
          </a:blipFill>
          <a:ln w="9525" cap="flat" cmpd="sng">
            <a:solidFill>
              <a:srgbClr val="BBBBBC"/>
            </a:solidFill>
            <a:prstDash val="solid"/>
            <a:bevel/>
            <a:headEnd type="none" w="med" len="med"/>
            <a:tailEnd type="none" w="med" len="med"/>
          </a:ln>
        </p:spPr>
        <p:txBody>
          <a:bodyPr/>
          <a:lstStyle/>
          <a:p>
            <a:endParaRPr lang="zh-CN" altLang="en-US" dirty="0">
              <a:solidFill>
                <a:schemeClr val="accent1"/>
              </a:solidFill>
              <a:latin typeface="Arial" panose="020B0604020202020204" pitchFamily="34" charset="0"/>
              <a:ea typeface="宋体" panose="02010600030101010101" pitchFamily="2" charset="-122"/>
            </a:endParaRPr>
          </a:p>
        </p:txBody>
      </p:sp>
      <p:sp>
        <p:nvSpPr>
          <p:cNvPr id="19493" name="TextBox 42"/>
          <p:cNvSpPr txBox="1"/>
          <p:nvPr/>
        </p:nvSpPr>
        <p:spPr>
          <a:xfrm>
            <a:off x="5450309" y="3212976"/>
            <a:ext cx="3240360" cy="1477328"/>
          </a:xfrm>
          <a:prstGeom prst="rect">
            <a:avLst/>
          </a:prstGeom>
          <a:noFill/>
          <a:ln w="9525">
            <a:noFill/>
          </a:ln>
        </p:spPr>
        <p:txBody>
          <a:bodyPr wrap="square">
            <a:spAutoFit/>
          </a:bodyPr>
          <a:lstStyle/>
          <a:p>
            <a:pPr indent="457200"/>
            <a:r>
              <a:rPr lang="zh-CN" altLang="en-US" sz="2400" b="1" dirty="0" smtClean="0">
                <a:solidFill>
                  <a:schemeClr val="accent6">
                    <a:lumMod val="10000"/>
                  </a:schemeClr>
                </a:solidFill>
                <a:latin typeface="方正姚体" panose="02010601030101010101" pitchFamily="2" charset="-122"/>
                <a:ea typeface="方正姚体" panose="02010601030101010101" pitchFamily="2" charset="-122"/>
              </a:rPr>
              <a:t>成</a:t>
            </a:r>
            <a:r>
              <a:rPr lang="zh-CN" altLang="en-US" sz="2400" b="1" dirty="0">
                <a:solidFill>
                  <a:schemeClr val="accent6">
                    <a:lumMod val="10000"/>
                  </a:schemeClr>
                </a:solidFill>
                <a:latin typeface="方正姚体" panose="02010601030101010101" pitchFamily="2" charset="-122"/>
                <a:ea typeface="方正姚体" panose="02010601030101010101" pitchFamily="2" charset="-122"/>
              </a:rPr>
              <a:t>了大学专业</a:t>
            </a:r>
            <a:r>
              <a:rPr lang="zh-CN" altLang="en-US" sz="2400" b="1" dirty="0" smtClean="0">
                <a:solidFill>
                  <a:schemeClr val="accent6">
                    <a:lumMod val="10000"/>
                  </a:schemeClr>
                </a:solidFill>
                <a:latin typeface="方正姚体" panose="02010601030101010101" pitchFamily="2" charset="-122"/>
                <a:ea typeface="方正姚体" panose="02010601030101010101" pitchFamily="2" charset="-122"/>
              </a:rPr>
              <a:t>科目</a:t>
            </a:r>
            <a:endParaRPr lang="en-US" altLang="zh-CN" sz="2400" b="1" dirty="0" smtClean="0">
              <a:solidFill>
                <a:schemeClr val="accent6">
                  <a:lumMod val="10000"/>
                </a:schemeClr>
              </a:solidFill>
              <a:latin typeface="方正姚体" panose="02010601030101010101" pitchFamily="2" charset="-122"/>
              <a:ea typeface="方正姚体" panose="02010601030101010101" pitchFamily="2" charset="-122"/>
            </a:endParaRPr>
          </a:p>
          <a:p>
            <a:pPr indent="457200"/>
            <a:r>
              <a:rPr lang="zh-CN" altLang="en-US" sz="1400" b="1" dirty="0" smtClean="0">
                <a:solidFill>
                  <a:schemeClr val="accent6">
                    <a:lumMod val="10000"/>
                  </a:schemeClr>
                </a:solidFill>
                <a:latin typeface="方正姚体" panose="02010601030101010101" pitchFamily="2" charset="-122"/>
                <a:ea typeface="方正姚体" panose="02010601030101010101" pitchFamily="2" charset="-122"/>
              </a:rPr>
              <a:t>（</a:t>
            </a:r>
            <a:r>
              <a:rPr lang="zh-CN" altLang="en-US" sz="1400" b="1" dirty="0">
                <a:solidFill>
                  <a:schemeClr val="accent6">
                    <a:lumMod val="10000"/>
                  </a:schemeClr>
                </a:solidFill>
                <a:latin typeface="方正姚体" panose="02010601030101010101" pitchFamily="2" charset="-122"/>
                <a:ea typeface="方正姚体" panose="02010601030101010101" pitchFamily="2" charset="-122"/>
              </a:rPr>
              <a:t>2017年中国传媒大学开设</a:t>
            </a:r>
            <a:r>
              <a:rPr lang="zh-CN" altLang="en-US" sz="1400" b="1" dirty="0" smtClean="0">
                <a:solidFill>
                  <a:schemeClr val="accent6">
                    <a:lumMod val="10000"/>
                  </a:schemeClr>
                </a:solidFill>
                <a:latin typeface="方正姚体" panose="02010601030101010101" pitchFamily="2" charset="-122"/>
                <a:ea typeface="方正姚体" panose="02010601030101010101" pitchFamily="2" charset="-122"/>
              </a:rPr>
              <a:t>）</a:t>
            </a:r>
            <a:endParaRPr lang="en-US" altLang="zh-CN" sz="1400" b="1" dirty="0" smtClean="0">
              <a:solidFill>
                <a:schemeClr val="accent6">
                  <a:lumMod val="10000"/>
                </a:schemeClr>
              </a:solidFill>
              <a:latin typeface="方正姚体" panose="02010601030101010101" pitchFamily="2" charset="-122"/>
              <a:ea typeface="方正姚体" panose="02010601030101010101" pitchFamily="2" charset="-122"/>
            </a:endParaRPr>
          </a:p>
          <a:p>
            <a:pPr indent="457200"/>
            <a:endParaRPr lang="zh-CN" altLang="en-US" sz="2400" b="1" dirty="0">
              <a:solidFill>
                <a:srgbClr val="FF0000"/>
              </a:solidFill>
              <a:latin typeface="方正姚体" panose="02010601030101010101" pitchFamily="2" charset="-122"/>
              <a:ea typeface="方正姚体" panose="02010601030101010101" pitchFamily="2" charset="-122"/>
            </a:endParaRPr>
          </a:p>
          <a:p>
            <a:pPr indent="457200"/>
            <a:endParaRPr lang="en-US" altLang="zh-CN" sz="1400" b="1" dirty="0" smtClean="0">
              <a:solidFill>
                <a:schemeClr val="accent1"/>
              </a:solidFill>
              <a:latin typeface="微软雅黑" panose="020B0503020204020204" pitchFamily="2" charset="-122"/>
              <a:ea typeface="微软雅黑" panose="020B0503020204020204" pitchFamily="2" charset="-122"/>
              <a:sym typeface="+mn-ea"/>
            </a:endParaRPr>
          </a:p>
          <a:p>
            <a:pPr indent="457200"/>
            <a:endParaRPr lang="en-US" altLang="zh-CN" sz="1400" b="1" dirty="0">
              <a:solidFill>
                <a:schemeClr val="accent1"/>
              </a:solidFill>
              <a:latin typeface="微软雅黑" panose="020B0503020204020204" pitchFamily="2" charset="-122"/>
              <a:ea typeface="微软雅黑" panose="020B0503020204020204" pitchFamily="2" charset="-122"/>
              <a:sym typeface="+mn-ea"/>
            </a:endParaRPr>
          </a:p>
        </p:txBody>
      </p:sp>
      <p:sp>
        <p:nvSpPr>
          <p:cNvPr id="10242" name="TextBox 104"/>
          <p:cNvSpPr txBox="1"/>
          <p:nvPr/>
        </p:nvSpPr>
        <p:spPr>
          <a:xfrm>
            <a:off x="841375" y="240458"/>
            <a:ext cx="7032823" cy="583565"/>
          </a:xfrm>
          <a:prstGeom prst="rect">
            <a:avLst/>
          </a:prstGeom>
          <a:noFill/>
          <a:ln w="9525">
            <a:noFill/>
          </a:ln>
        </p:spPr>
        <p:txBody>
          <a:bodyPr wrap="square">
            <a:spAutoFit/>
          </a:bodyPr>
          <a:lstStyle/>
          <a:p>
            <a:r>
              <a:rPr lang="zh-CN" altLang="en-US" sz="3200" b="1" dirty="0">
                <a:solidFill>
                  <a:srgbClr val="1D41D5"/>
                </a:solidFill>
                <a:latin typeface="微软雅黑" panose="020B0503020204020204" pitchFamily="2" charset="-122"/>
                <a:ea typeface="微软雅黑" panose="020B0503020204020204" pitchFamily="2" charset="-122"/>
                <a:sym typeface="+mn-ea"/>
              </a:rPr>
              <a:t>问题引出</a:t>
            </a:r>
            <a:r>
              <a:rPr lang="zh-CN" altLang="en-US" sz="3200" b="1" dirty="0" smtClean="0">
                <a:solidFill>
                  <a:srgbClr val="1D41D5"/>
                </a:solidFill>
                <a:latin typeface="微软雅黑" panose="020B0503020204020204" pitchFamily="2" charset="-122"/>
                <a:ea typeface="微软雅黑" panose="020B0503020204020204" pitchFamily="2" charset="-122"/>
                <a:sym typeface="+mn-ea"/>
              </a:rPr>
              <a:t>——</a:t>
            </a:r>
            <a:endParaRPr lang="zh-CN" altLang="en-US" sz="1200" b="1" dirty="0">
              <a:solidFill>
                <a:srgbClr val="002060"/>
              </a:solidFill>
              <a:latin typeface="微软雅黑" panose="020B0503020204020204" pitchFamily="2" charset="-122"/>
              <a:ea typeface="微软雅黑" panose="020B0503020204020204" pitchFamily="2" charset="-122"/>
              <a:sym typeface="+mn-ea"/>
            </a:endParaRPr>
          </a:p>
        </p:txBody>
      </p:sp>
      <p:sp>
        <p:nvSpPr>
          <p:cNvPr id="5" name="矩形 4"/>
          <p:cNvSpPr/>
          <p:nvPr/>
        </p:nvSpPr>
        <p:spPr>
          <a:xfrm>
            <a:off x="3722117" y="1340769"/>
            <a:ext cx="4320480" cy="830997"/>
          </a:xfrm>
          <a:prstGeom prst="rect">
            <a:avLst/>
          </a:prstGeom>
        </p:spPr>
        <p:txBody>
          <a:bodyPr wrap="square">
            <a:spAutoFit/>
          </a:bodyPr>
          <a:lstStyle/>
          <a:p>
            <a:r>
              <a:rPr lang="zh-CN" altLang="en-US" sz="2400" b="1" dirty="0">
                <a:solidFill>
                  <a:srgbClr val="E5E5E5">
                    <a:lumMod val="10000"/>
                  </a:srgbClr>
                </a:solidFill>
                <a:latin typeface="方正姚体" panose="02010601030101010101" pitchFamily="2" charset="-122"/>
                <a:ea typeface="方正姚体" panose="02010601030101010101" pitchFamily="2" charset="-122"/>
              </a:rPr>
              <a:t>近年来，“电竞”成了体育赛事</a:t>
            </a:r>
            <a:r>
              <a:rPr lang="zh-CN" altLang="en-US" sz="1400" b="1" dirty="0">
                <a:solidFill>
                  <a:srgbClr val="E5E5E5">
                    <a:lumMod val="10000"/>
                  </a:srgbClr>
                </a:solidFill>
                <a:latin typeface="方正姚体" panose="02010601030101010101" pitchFamily="2" charset="-122"/>
                <a:ea typeface="方正姚体" panose="02010601030101010101" pitchFamily="2" charset="-122"/>
              </a:rPr>
              <a:t>（2017年亚运会参赛项目</a:t>
            </a:r>
            <a:r>
              <a:rPr lang="zh-CN" altLang="en-US" sz="1400" b="1" dirty="0" smtClean="0">
                <a:solidFill>
                  <a:srgbClr val="E5E5E5">
                    <a:lumMod val="10000"/>
                  </a:srgbClr>
                </a:solidFill>
                <a:latin typeface="方正姚体" panose="02010601030101010101" pitchFamily="2" charset="-122"/>
                <a:ea typeface="方正姚体" panose="02010601030101010101" pitchFamily="2" charset="-122"/>
              </a:rPr>
              <a:t>）</a:t>
            </a:r>
            <a:endParaRPr lang="zh-CN" altLang="en-US" dirty="0"/>
          </a:p>
        </p:txBody>
      </p:sp>
      <p:sp>
        <p:nvSpPr>
          <p:cNvPr id="6" name="TextBox 5"/>
          <p:cNvSpPr txBox="1"/>
          <p:nvPr/>
        </p:nvSpPr>
        <p:spPr>
          <a:xfrm>
            <a:off x="5594325" y="4581128"/>
            <a:ext cx="6409840" cy="461665"/>
          </a:xfrm>
          <a:prstGeom prst="rect">
            <a:avLst/>
          </a:prstGeom>
          <a:noFill/>
        </p:spPr>
        <p:txBody>
          <a:bodyPr wrap="square" rtlCol="0">
            <a:spAutoFit/>
          </a:bodyPr>
          <a:lstStyle/>
          <a:p>
            <a:pPr lvl="0" indent="457200"/>
            <a:r>
              <a:rPr lang="zh-CN" altLang="en-US" sz="2400" b="1" dirty="0">
                <a:solidFill>
                  <a:srgbClr val="C00000"/>
                </a:solidFill>
                <a:latin typeface="微软雅黑" panose="020B0503020204020204" pitchFamily="2" charset="-122"/>
                <a:ea typeface="微软雅黑" panose="020B0503020204020204" pitchFamily="2" charset="-122"/>
              </a:rPr>
              <a:t>到底应该支持？严控？还是有效引导？</a:t>
            </a:r>
            <a:endParaRPr lang="en-US" altLang="zh-CN" sz="2400" b="1" dirty="0">
              <a:solidFill>
                <a:srgbClr val="C00000"/>
              </a:solidFill>
              <a:latin typeface="微软雅黑" panose="020B0503020204020204" pitchFamily="2" charset="-122"/>
              <a:ea typeface="微软雅黑" panose="020B0503020204020204" pitchFamily="2" charset="-122"/>
            </a:endParaRPr>
          </a:p>
        </p:txBody>
      </p:sp>
    </p:spTree>
  </p:cSld>
  <p:clrMapOvr>
    <a:masterClrMapping/>
  </p:clrMapOvr>
  <p:transition spd="slow" advTm="3804">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242"/>
                                        </p:tgtEl>
                                        <p:attrNameLst>
                                          <p:attrName>style.visibility</p:attrName>
                                        </p:attrNameLst>
                                      </p:cBhvr>
                                      <p:to>
                                        <p:strVal val="visible"/>
                                      </p:to>
                                    </p:set>
                                    <p:anim calcmode="lin" valueType="num">
                                      <p:cBhvr>
                                        <p:cTn id="7" dur="400" fill="hold"/>
                                        <p:tgtEl>
                                          <p:spTgt spid="10242"/>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10242"/>
                                        </p:tgtEl>
                                        <p:attrNameLst>
                                          <p:attrName>ppt_y</p:attrName>
                                        </p:attrNameLst>
                                      </p:cBhvr>
                                      <p:tavLst>
                                        <p:tav tm="0">
                                          <p:val>
                                            <p:strVal val="#ppt_y"/>
                                          </p:val>
                                        </p:tav>
                                        <p:tav tm="100000">
                                          <p:val>
                                            <p:strVal val="#ppt_y"/>
                                          </p:val>
                                        </p:tav>
                                      </p:tavLst>
                                    </p:anim>
                                    <p:anim calcmode="lin" valueType="num">
                                      <p:cBhvr>
                                        <p:cTn id="9" dur="400" fill="hold"/>
                                        <p:tgtEl>
                                          <p:spTgt spid="10242"/>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1024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1024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2" fill="hold" grpId="0" nodeType="clickEffect">
                                  <p:stCondLst>
                                    <p:cond delay="0"/>
                                  </p:stCondLst>
                                  <p:childTnLst>
                                    <p:set>
                                      <p:cBhvr>
                                        <p:cTn id="15" dur="1" fill="hold">
                                          <p:stCondLst>
                                            <p:cond delay="0"/>
                                          </p:stCondLst>
                                        </p:cTn>
                                        <p:tgtEl>
                                          <p:spTgt spid="19488"/>
                                        </p:tgtEl>
                                        <p:attrNameLst>
                                          <p:attrName>style.visibility</p:attrName>
                                        </p:attrNameLst>
                                      </p:cBhvr>
                                      <p:to>
                                        <p:strVal val="visible"/>
                                      </p:to>
                                    </p:set>
                                    <p:animEffect transition="in" filter="wipe(right)">
                                      <p:cBhvr>
                                        <p:cTn id="16" dur="300"/>
                                        <p:tgtEl>
                                          <p:spTgt spid="19488"/>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2" fill="hold" grpId="0" nodeType="clickEffect">
                                  <p:stCondLst>
                                    <p:cond delay="200"/>
                                  </p:stCondLst>
                                  <p:childTnLst>
                                    <p:set>
                                      <p:cBhvr>
                                        <p:cTn id="25" dur="1" fill="hold">
                                          <p:stCondLst>
                                            <p:cond delay="0"/>
                                          </p:stCondLst>
                                        </p:cTn>
                                        <p:tgtEl>
                                          <p:spTgt spid="19489"/>
                                        </p:tgtEl>
                                        <p:attrNameLst>
                                          <p:attrName>style.visibility</p:attrName>
                                        </p:attrNameLst>
                                      </p:cBhvr>
                                      <p:to>
                                        <p:strVal val="visible"/>
                                      </p:to>
                                    </p:set>
                                    <p:animEffect transition="in" filter="wipe(right)">
                                      <p:cBhvr>
                                        <p:cTn id="26" dur="300"/>
                                        <p:tgtEl>
                                          <p:spTgt spid="19489"/>
                                        </p:tgtEl>
                                      </p:cBhvr>
                                    </p:animEffect>
                                  </p:childTnLst>
                                </p:cTn>
                              </p:par>
                            </p:childTnLst>
                          </p:cTn>
                        </p:par>
                      </p:childTnLst>
                    </p:cTn>
                  </p:par>
                  <p:par>
                    <p:cTn id="27" fill="hold">
                      <p:stCondLst>
                        <p:cond delay="indefinite"/>
                      </p:stCondLst>
                      <p:childTnLst>
                        <p:par>
                          <p:cTn id="28" fill="hold">
                            <p:stCondLst>
                              <p:cond delay="0"/>
                            </p:stCondLst>
                            <p:childTnLst>
                              <p:par>
                                <p:cTn id="29" presetID="41" presetClass="entr" presetSubtype="0" fill="hold" grpId="0" nodeType="clickEffect">
                                  <p:stCondLst>
                                    <p:cond delay="0"/>
                                  </p:stCondLst>
                                  <p:iterate type="lt">
                                    <p:tmPct val="10000"/>
                                  </p:iterate>
                                  <p:childTnLst>
                                    <p:set>
                                      <p:cBhvr>
                                        <p:cTn id="30" dur="1" fill="hold">
                                          <p:stCondLst>
                                            <p:cond delay="0"/>
                                          </p:stCondLst>
                                        </p:cTn>
                                        <p:tgtEl>
                                          <p:spTgt spid="19493"/>
                                        </p:tgtEl>
                                        <p:attrNameLst>
                                          <p:attrName>style.visibility</p:attrName>
                                        </p:attrNameLst>
                                      </p:cBhvr>
                                      <p:to>
                                        <p:strVal val="visible"/>
                                      </p:to>
                                    </p:set>
                                    <p:anim calcmode="lin" valueType="num">
                                      <p:cBhvr>
                                        <p:cTn id="31" dur="400" fill="hold"/>
                                        <p:tgtEl>
                                          <p:spTgt spid="19493"/>
                                        </p:tgtEl>
                                        <p:attrNameLst>
                                          <p:attrName>ppt_x</p:attrName>
                                        </p:attrNameLst>
                                      </p:cBhvr>
                                      <p:tavLst>
                                        <p:tav tm="0">
                                          <p:val>
                                            <p:strVal val="#ppt_x"/>
                                          </p:val>
                                        </p:tav>
                                        <p:tav tm="50000">
                                          <p:val>
                                            <p:strVal val="#ppt_x+.1"/>
                                          </p:val>
                                        </p:tav>
                                        <p:tav tm="100000">
                                          <p:val>
                                            <p:strVal val="#ppt_x"/>
                                          </p:val>
                                        </p:tav>
                                      </p:tavLst>
                                    </p:anim>
                                    <p:anim calcmode="lin" valueType="num">
                                      <p:cBhvr>
                                        <p:cTn id="32" dur="400" fill="hold"/>
                                        <p:tgtEl>
                                          <p:spTgt spid="19493"/>
                                        </p:tgtEl>
                                        <p:attrNameLst>
                                          <p:attrName>ppt_y</p:attrName>
                                        </p:attrNameLst>
                                      </p:cBhvr>
                                      <p:tavLst>
                                        <p:tav tm="0">
                                          <p:val>
                                            <p:strVal val="#ppt_y"/>
                                          </p:val>
                                        </p:tav>
                                        <p:tav tm="100000">
                                          <p:val>
                                            <p:strVal val="#ppt_y"/>
                                          </p:val>
                                        </p:tav>
                                      </p:tavLst>
                                    </p:anim>
                                    <p:anim calcmode="lin" valueType="num">
                                      <p:cBhvr>
                                        <p:cTn id="33" dur="400" fill="hold"/>
                                        <p:tgtEl>
                                          <p:spTgt spid="19493"/>
                                        </p:tgtEl>
                                        <p:attrNameLst>
                                          <p:attrName>ppt_h</p:attrName>
                                        </p:attrNameLst>
                                      </p:cBhvr>
                                      <p:tavLst>
                                        <p:tav tm="0">
                                          <p:val>
                                            <p:strVal val="#ppt_h/10"/>
                                          </p:val>
                                        </p:tav>
                                        <p:tav tm="50000">
                                          <p:val>
                                            <p:strVal val="#ppt_h+.01"/>
                                          </p:val>
                                        </p:tav>
                                        <p:tav tm="100000">
                                          <p:val>
                                            <p:strVal val="#ppt_h"/>
                                          </p:val>
                                        </p:tav>
                                      </p:tavLst>
                                    </p:anim>
                                    <p:anim calcmode="lin" valueType="num">
                                      <p:cBhvr>
                                        <p:cTn id="34" dur="400" fill="hold"/>
                                        <p:tgtEl>
                                          <p:spTgt spid="19493"/>
                                        </p:tgtEl>
                                        <p:attrNameLst>
                                          <p:attrName>ppt_w</p:attrName>
                                        </p:attrNameLst>
                                      </p:cBhvr>
                                      <p:tavLst>
                                        <p:tav tm="0">
                                          <p:val>
                                            <p:strVal val="#ppt_w/10"/>
                                          </p:val>
                                        </p:tav>
                                        <p:tav tm="50000">
                                          <p:val>
                                            <p:strVal val="#ppt_w+.01"/>
                                          </p:val>
                                        </p:tav>
                                        <p:tav tm="100000">
                                          <p:val>
                                            <p:strVal val="#ppt_w"/>
                                          </p:val>
                                        </p:tav>
                                      </p:tavLst>
                                    </p:anim>
                                    <p:animEffect transition="in" filter="fade">
                                      <p:cBhvr>
                                        <p:cTn id="35" dur="400" tmFilter="0,0; .5, 1; 1, 1"/>
                                        <p:tgtEl>
                                          <p:spTgt spid="19493"/>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2" fill="hold" grpId="0" nodeType="clickEffect">
                                  <p:stCondLst>
                                    <p:cond delay="400"/>
                                  </p:stCondLst>
                                  <p:childTnLst>
                                    <p:set>
                                      <p:cBhvr>
                                        <p:cTn id="39" dur="1" fill="hold">
                                          <p:stCondLst>
                                            <p:cond delay="0"/>
                                          </p:stCondLst>
                                        </p:cTn>
                                        <p:tgtEl>
                                          <p:spTgt spid="19490"/>
                                        </p:tgtEl>
                                        <p:attrNameLst>
                                          <p:attrName>style.visibility</p:attrName>
                                        </p:attrNameLst>
                                      </p:cBhvr>
                                      <p:to>
                                        <p:strVal val="visible"/>
                                      </p:to>
                                    </p:set>
                                    <p:animEffect transition="in" filter="wipe(right)">
                                      <p:cBhvr>
                                        <p:cTn id="40" dur="300"/>
                                        <p:tgtEl>
                                          <p:spTgt spid="19490"/>
                                        </p:tgtEl>
                                      </p:cBhvr>
                                    </p:animEffect>
                                  </p:childTnLst>
                                </p:cTn>
                              </p:par>
                            </p:childTnLst>
                          </p:cTn>
                        </p:par>
                      </p:childTnLst>
                    </p:cTn>
                  </p:par>
                  <p:par>
                    <p:cTn id="41" fill="hold">
                      <p:stCondLst>
                        <p:cond delay="indefinite"/>
                      </p:stCondLst>
                      <p:childTnLst>
                        <p:par>
                          <p:cTn id="42" fill="hold">
                            <p:stCondLst>
                              <p:cond delay="0"/>
                            </p:stCondLst>
                            <p:childTnLst>
                              <p:par>
                                <p:cTn id="43" presetID="41" presetClass="entr" presetSubtype="0" fill="hold" grpId="0" nodeType="clickEffect">
                                  <p:stCondLst>
                                    <p:cond delay="0"/>
                                  </p:stCondLst>
                                  <p:iterate type="lt">
                                    <p:tmPct val="10000"/>
                                  </p:iterate>
                                  <p:childTnLst>
                                    <p:set>
                                      <p:cBhvr>
                                        <p:cTn id="44" dur="1" fill="hold">
                                          <p:stCondLst>
                                            <p:cond delay="0"/>
                                          </p:stCondLst>
                                        </p:cTn>
                                        <p:tgtEl>
                                          <p:spTgt spid="6"/>
                                        </p:tgtEl>
                                        <p:attrNameLst>
                                          <p:attrName>style.visibility</p:attrName>
                                        </p:attrNameLst>
                                      </p:cBhvr>
                                      <p:to>
                                        <p:strVal val="visible"/>
                                      </p:to>
                                    </p:set>
                                    <p:anim calcmode="lin" valueType="num">
                                      <p:cBhvr>
                                        <p:cTn id="45"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6"/>
                                        </p:tgtEl>
                                        <p:attrNameLst>
                                          <p:attrName>ppt_y</p:attrName>
                                        </p:attrNameLst>
                                      </p:cBhvr>
                                      <p:tavLst>
                                        <p:tav tm="0">
                                          <p:val>
                                            <p:strVal val="#ppt_y"/>
                                          </p:val>
                                        </p:tav>
                                        <p:tav tm="100000">
                                          <p:val>
                                            <p:strVal val="#ppt_y"/>
                                          </p:val>
                                        </p:tav>
                                      </p:tavLst>
                                    </p:anim>
                                    <p:anim calcmode="lin" valueType="num">
                                      <p:cBhvr>
                                        <p:cTn id="47"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88" grpId="0" bldLvl="0" animBg="1"/>
      <p:bldP spid="19489" grpId="0" bldLvl="0" animBg="1"/>
      <p:bldP spid="19490" grpId="0" bldLvl="0" animBg="1"/>
      <p:bldP spid="19493" grpId="0"/>
      <p:bldP spid="10242" grpId="0"/>
      <p:bldP spid="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209949" y="2924944"/>
            <a:ext cx="7416823" cy="2077492"/>
          </a:xfrm>
          <a:prstGeom prst="rect">
            <a:avLst/>
          </a:prstGeom>
        </p:spPr>
        <p:txBody>
          <a:bodyPr wrap="square">
            <a:spAutoFit/>
          </a:bodyPr>
          <a:lstStyle/>
          <a:p>
            <a:pPr lvl="0"/>
            <a:r>
              <a:rPr lang="zh-CN" altLang="en-US" sz="2000" b="1" dirty="0">
                <a:solidFill>
                  <a:srgbClr val="555557"/>
                </a:solidFill>
                <a:effectLst>
                  <a:outerShdw blurRad="38100" dist="25400" dir="5400000" algn="ctr" rotWithShape="0">
                    <a:srgbClr val="6E747A">
                      <a:alpha val="43000"/>
                    </a:srgbClr>
                  </a:outerShdw>
                </a:effectLst>
                <a:latin typeface="微软雅黑" panose="020B0503020204020204" pitchFamily="2" charset="-122"/>
                <a:ea typeface="微软雅黑" panose="020B0503020204020204" pitchFamily="2" charset="-122"/>
              </a:rPr>
              <a:t>国家广播电影电视总局关于禁止播出电脑网络游戏类节目的通知        </a:t>
            </a:r>
            <a:r>
              <a:rPr lang="en-US" altLang="zh-CN" sz="2000" b="1" dirty="0">
                <a:solidFill>
                  <a:srgbClr val="555557"/>
                </a:solidFill>
                <a:effectLst>
                  <a:outerShdw blurRad="38100" dist="25400" dir="5400000" algn="ctr" rotWithShape="0">
                    <a:srgbClr val="6E747A">
                      <a:alpha val="43000"/>
                    </a:srgbClr>
                  </a:outerShdw>
                </a:effectLst>
                <a:latin typeface="微软雅黑" panose="020B0503020204020204" pitchFamily="2" charset="-122"/>
                <a:ea typeface="微软雅黑" panose="020B0503020204020204" pitchFamily="2" charset="-122"/>
              </a:rPr>
              <a:t>			</a:t>
            </a:r>
            <a:r>
              <a:rPr lang="zh-CN" altLang="en-US" sz="2000" b="1" dirty="0">
                <a:solidFill>
                  <a:srgbClr val="555557"/>
                </a:solidFill>
                <a:effectLst>
                  <a:outerShdw blurRad="38100" dist="25400" dir="5400000" algn="ctr" rotWithShape="0">
                    <a:srgbClr val="6E747A">
                      <a:alpha val="43000"/>
                    </a:srgbClr>
                  </a:outerShdw>
                </a:effectLst>
                <a:latin typeface="微软雅黑" panose="020B0503020204020204" pitchFamily="2" charset="-122"/>
                <a:ea typeface="微软雅黑" panose="020B0503020204020204" pitchFamily="2" charset="-122"/>
              </a:rPr>
              <a:t>（2004年4月12日）</a:t>
            </a:r>
          </a:p>
          <a:p>
            <a:pPr lvl="0"/>
            <a:endParaRPr lang="zh-CN" altLang="en-US" sz="2000" b="1" dirty="0">
              <a:solidFill>
                <a:srgbClr val="555557"/>
              </a:solidFill>
              <a:effectLst>
                <a:outerShdw blurRad="38100" dist="25400" dir="5400000" algn="ctr" rotWithShape="0">
                  <a:srgbClr val="6E747A">
                    <a:alpha val="43000"/>
                  </a:srgbClr>
                </a:outerShdw>
              </a:effectLst>
              <a:latin typeface="微软雅黑" panose="020B0503020204020204" pitchFamily="2" charset="-122"/>
              <a:ea typeface="微软雅黑" panose="020B0503020204020204" pitchFamily="2" charset="-122"/>
            </a:endParaRPr>
          </a:p>
          <a:p>
            <a:pPr lvl="0">
              <a:lnSpc>
                <a:spcPct val="150000"/>
              </a:lnSpc>
            </a:pPr>
            <a:r>
              <a:rPr lang="zh-CN" altLang="en-US" dirty="0">
                <a:solidFill>
                  <a:srgbClr val="555557"/>
                </a:solidFill>
                <a:effectLst>
                  <a:outerShdw blurRad="38100" dist="25400" dir="5400000" algn="ctr" rotWithShape="0">
                    <a:srgbClr val="6E747A">
                      <a:alpha val="43000"/>
                    </a:srgbClr>
                  </a:outerShdw>
                </a:effectLst>
                <a:latin typeface="黑体" panose="02010609060101010101" pitchFamily="49" charset="-122"/>
                <a:ea typeface="黑体" panose="02010609060101010101" pitchFamily="49" charset="-122"/>
              </a:rPr>
              <a:t>    </a:t>
            </a:r>
            <a:r>
              <a:rPr lang="zh-CN" altLang="en-US" sz="1400" dirty="0">
                <a:solidFill>
                  <a:srgbClr val="555557"/>
                </a:solidFill>
                <a:effectLst>
                  <a:outerShdw blurRad="38100" dist="25400" dir="5400000" algn="ctr" rotWithShape="0">
                    <a:srgbClr val="6E747A">
                      <a:alpha val="43000"/>
                    </a:srgbClr>
                  </a:outerShdw>
                </a:effectLst>
                <a:latin typeface="黑体" panose="02010609060101010101" pitchFamily="49" charset="-122"/>
                <a:ea typeface="黑体" panose="02010609060101010101" pitchFamily="49" charset="-122"/>
              </a:rPr>
              <a:t>各省、自治区、直辖市广播影视局（厅）、新疆生产建设兵团广播电视局、中央三台：最近，某些广播电视播出机构设置电脑网络游戏栏目，播出电脑网络游戏节目，给未成年人的健康成长带来不利影响，广大群众对此意见很大。</a:t>
            </a:r>
          </a:p>
        </p:txBody>
      </p:sp>
      <p:sp>
        <p:nvSpPr>
          <p:cNvPr id="4" name="TextBox 3"/>
          <p:cNvSpPr txBox="1"/>
          <p:nvPr/>
        </p:nvSpPr>
        <p:spPr>
          <a:xfrm>
            <a:off x="2065933" y="1196752"/>
            <a:ext cx="5400600" cy="460375"/>
          </a:xfrm>
          <a:prstGeom prst="rect">
            <a:avLst/>
          </a:prstGeom>
          <a:noFill/>
        </p:spPr>
        <p:txBody>
          <a:bodyPr wrap="square" rtlCol="0">
            <a:spAutoFit/>
          </a:bodyPr>
          <a:lstStyle/>
          <a:p>
            <a:pPr lvl="0" indent="457200"/>
            <a:r>
              <a:rPr lang="zh-CN" altLang="en-US" sz="1400" dirty="0" smtClean="0">
                <a:solidFill>
                  <a:schemeClr val="accent5">
                    <a:lumMod val="75000"/>
                  </a:schemeClr>
                </a:solidFill>
                <a:latin typeface="微软雅黑" panose="020B0503020204020204" pitchFamily="2" charset="-122"/>
                <a:ea typeface="微软雅黑" panose="020B0503020204020204" pitchFamily="2" charset="-122"/>
                <a:sym typeface="+mn-ea"/>
              </a:rPr>
              <a:t>（</a:t>
            </a:r>
            <a:r>
              <a:rPr lang="zh-CN" altLang="en-US" sz="1400" dirty="0">
                <a:solidFill>
                  <a:schemeClr val="accent5">
                    <a:lumMod val="75000"/>
                  </a:schemeClr>
                </a:solidFill>
                <a:latin typeface="微软雅黑" panose="020B0503020204020204" pitchFamily="2" charset="-122"/>
                <a:ea typeface="微软雅黑" panose="020B0503020204020204" pitchFamily="2" charset="-122"/>
                <a:sym typeface="+mn-ea"/>
              </a:rPr>
              <a:t>目前是</a:t>
            </a:r>
            <a:r>
              <a:rPr lang="zh-CN" altLang="en-US" sz="1400" dirty="0" smtClean="0">
                <a:solidFill>
                  <a:schemeClr val="accent5">
                    <a:lumMod val="75000"/>
                  </a:schemeClr>
                </a:solidFill>
                <a:latin typeface="微软雅黑" panose="020B0503020204020204" pitchFamily="2" charset="-122"/>
                <a:ea typeface="微软雅黑" panose="020B0503020204020204" pitchFamily="2" charset="-122"/>
                <a:sym typeface="+mn-ea"/>
              </a:rPr>
              <a:t>）</a:t>
            </a:r>
            <a:r>
              <a:rPr lang="zh-CN" altLang="en-US" sz="1400" dirty="0" smtClean="0">
                <a:solidFill>
                  <a:srgbClr val="555557"/>
                </a:solidFill>
                <a:latin typeface="微软雅黑" panose="020B0503020204020204" pitchFamily="2" charset="-122"/>
                <a:ea typeface="微软雅黑" panose="020B0503020204020204" pitchFamily="2" charset="-122"/>
                <a:sym typeface="+mn-ea"/>
              </a:rPr>
              <a:t>        </a:t>
            </a:r>
            <a:r>
              <a:rPr lang="zh-CN" altLang="en-US" sz="2400" b="1" dirty="0" smtClean="0">
                <a:solidFill>
                  <a:srgbClr val="F58A09">
                    <a:lumMod val="75000"/>
                  </a:srgbClr>
                </a:solidFill>
                <a:latin typeface="微软雅黑" panose="020B0503020204020204" pitchFamily="2" charset="-122"/>
                <a:ea typeface="微软雅黑" panose="020B0503020204020204" pitchFamily="2" charset="-122"/>
                <a:sym typeface="+mn-ea"/>
              </a:rPr>
              <a:t>来自</a:t>
            </a:r>
            <a:r>
              <a:rPr lang="zh-CN" altLang="en-US" sz="2400" b="1" dirty="0">
                <a:solidFill>
                  <a:srgbClr val="F58A09">
                    <a:lumMod val="75000"/>
                  </a:srgbClr>
                </a:solidFill>
                <a:latin typeface="微软雅黑" panose="020B0503020204020204" pitchFamily="2" charset="-122"/>
                <a:ea typeface="微软雅黑" panose="020B0503020204020204" pitchFamily="2" charset="-122"/>
                <a:sym typeface="+mn-ea"/>
              </a:rPr>
              <a:t>官方——</a:t>
            </a:r>
            <a:endParaRPr lang="zh-CN" altLang="en-US" sz="2400" b="1" dirty="0">
              <a:solidFill>
                <a:srgbClr val="F58A09">
                  <a:lumMod val="75000"/>
                </a:srgbClr>
              </a:solidFill>
              <a:latin typeface="微软雅黑" panose="020B0503020204020204" pitchFamily="2" charset="-122"/>
              <a:ea typeface="微软雅黑" panose="020B0503020204020204" pitchFamily="2" charset="-122"/>
            </a:endParaRPr>
          </a:p>
        </p:txBody>
      </p:sp>
      <p:sp>
        <p:nvSpPr>
          <p:cNvPr id="13" name="矩形 12"/>
          <p:cNvSpPr/>
          <p:nvPr/>
        </p:nvSpPr>
        <p:spPr>
          <a:xfrm>
            <a:off x="5819140" y="1657350"/>
            <a:ext cx="4754880" cy="1198880"/>
          </a:xfrm>
          <a:prstGeom prst="rect">
            <a:avLst/>
          </a:prstGeom>
          <a:noFill/>
          <a:ln>
            <a:noFill/>
          </a:ln>
        </p:spPr>
        <p:txBody>
          <a:bodyPr wrap="none" rtlCol="0" anchor="t">
            <a:spAutoFit/>
            <a:scene3d>
              <a:camera prst="obliqueTopLeft"/>
              <a:lightRig rig="soft" dir="t">
                <a:rot lat="0" lon="0" rev="0"/>
              </a:lightRig>
            </a:scene3d>
            <a:sp3d extrusionH="336550" prstMaterial="plastic">
              <a:extrusionClr>
                <a:srgbClr val="77DEFB"/>
              </a:extrusionClr>
            </a:sp3d>
          </a:bodyPr>
          <a:lstStyle/>
          <a:p>
            <a:pPr algn="l"/>
            <a:r>
              <a:rPr lang="zh-CN" altLang="en-US" sz="7200" b="1" dirty="0">
                <a:solidFill>
                  <a:srgbClr val="FF0000"/>
                </a:solidFill>
                <a:latin typeface="微软雅黑" panose="020B0503020204020204" pitchFamily="2" charset="-122"/>
                <a:ea typeface="微软雅黑" panose="020B0503020204020204" pitchFamily="2" charset="-122"/>
                <a:sym typeface="+mn-ea"/>
              </a:rPr>
              <a:t>严禁！！！</a:t>
            </a:r>
            <a:endParaRPr lang="zh-CN" altLang="en-US" sz="7200" b="1">
              <a:blipFill>
                <a:blip r:embed="rId3"/>
                <a:tile tx="-57150" ty="355600" algn="ctr"/>
              </a:blipFill>
              <a:effectLst>
                <a:outerShdw blurRad="60007" dist="310007" dir="7680000" sy="30000" kx="1300200" algn="ctr" rotWithShape="0">
                  <a:srgbClr val="5B9BD5">
                    <a:lumMod val="50000"/>
                    <a:alpha val="32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500"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anim calcmode="lin" valueType="num">
                                      <p:cBhvr>
                                        <p:cTn id="13" dur="500" fill="hold"/>
                                        <p:tgtEl>
                                          <p:spTgt spid="13"/>
                                        </p:tgtEl>
                                        <p:attrNameLst>
                                          <p:attrName>ppt_x</p:attrName>
                                        </p:attrNameLst>
                                      </p:cBhvr>
                                      <p:tavLst>
                                        <p:tav tm="0">
                                          <p:val>
                                            <p:strVal val="#ppt_x"/>
                                          </p:val>
                                        </p:tav>
                                        <p:tav tm="100000">
                                          <p:val>
                                            <p:strVal val="#ppt_x"/>
                                          </p:val>
                                        </p:tav>
                                      </p:tavLst>
                                    </p:anim>
                                    <p:anim calcmode="lin" valueType="num">
                                      <p:cBhvr>
                                        <p:cTn id="14" dur="500" fill="hold"/>
                                        <p:tgtEl>
                                          <p:spTgt spid="13"/>
                                        </p:tgtEl>
                                        <p:attrNameLst>
                                          <p:attrName>ppt_y</p:attrName>
                                        </p:attrNameLst>
                                      </p:cBhvr>
                                      <p:tavLst>
                                        <p:tav tm="0">
                                          <p:val>
                                            <p:strVal val="#ppt_y-.1"/>
                                          </p:val>
                                        </p:tav>
                                        <p:tav tm="100000">
                                          <p:val>
                                            <p:strVal val="#ppt_y"/>
                                          </p:val>
                                        </p:tav>
                                      </p:tavLst>
                                    </p:anim>
                                  </p:childTnLst>
                                  <p:subTnLst>
                                    <p:audio>
                                      <p:cMediaNode>
                                        <p:cTn display="1" masterRel="sameClick">
                                          <p:stCondLst>
                                            <p:cond evt="begin" delay="0">
                                              <p:tn val="10"/>
                                            </p:cond>
                                          </p:stCondLst>
                                          <p:endCondLst>
                                            <p:cond evt="onStopAudio" delay="0">
                                              <p:tgtEl>
                                                <p:sldTgt/>
                                              </p:tgtEl>
                                            </p:cond>
                                          </p:endCondLst>
                                        </p:cTn>
                                        <p:tgtEl>
                                          <p:sndTgt r:embed="rId2" name="explode.wav"/>
                                        </p:tgtEl>
                                      </p:cMediaNode>
                                    </p:audio>
                                  </p:subTnLst>
                                </p:cTn>
                              </p:par>
                            </p:childTnLst>
                          </p:cTn>
                        </p:par>
                      </p:childTnLst>
                    </p:cTn>
                  </p:par>
                  <p:par>
                    <p:cTn id="15" fill="hold">
                      <p:stCondLst>
                        <p:cond delay="indefinite"/>
                      </p:stCondLst>
                      <p:childTnLst>
                        <p:par>
                          <p:cTn id="16" fill="hold">
                            <p:stCondLst>
                              <p:cond delay="0"/>
                            </p:stCondLst>
                            <p:childTnLst>
                              <p:par>
                                <p:cTn id="17" presetID="22" presetClass="entr" presetSubtype="1" fill="hold" grpId="1" nodeType="clickEffect">
                                  <p:stCondLst>
                                    <p:cond delay="0"/>
                                  </p:stCondLst>
                                  <p:childTnLst>
                                    <p:set>
                                      <p:cBhvr>
                                        <p:cTn id="18" dur="1000" fill="hold">
                                          <p:stCondLst>
                                            <p:cond delay="0"/>
                                          </p:stCondLst>
                                        </p:cTn>
                                        <p:tgtEl>
                                          <p:spTgt spid="2"/>
                                        </p:tgtEl>
                                        <p:attrNameLst>
                                          <p:attrName>style.visibility</p:attrName>
                                        </p:attrNameLst>
                                      </p:cBhvr>
                                      <p:to>
                                        <p:strVal val="visible"/>
                                      </p:to>
                                    </p:set>
                                    <p:animEffect transition="in" filter="wipe(up)">
                                      <p:cBhvr>
                                        <p:cTn id="1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P spid="4"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18"/>
          <p:cNvSpPr/>
          <p:nvPr/>
        </p:nvSpPr>
        <p:spPr>
          <a:xfrm>
            <a:off x="7309485" y="873760"/>
            <a:ext cx="4156710" cy="2446655"/>
          </a:xfrm>
          <a:prstGeom prst="rect">
            <a:avLst/>
          </a:prstGeom>
          <a:blipFill rotWithShape="1">
            <a:blip r:embed="rId2"/>
            <a:stretch>
              <a:fillRect/>
            </a:stretch>
          </a:blipFill>
          <a:ln w="9525">
            <a:noFill/>
          </a:ln>
        </p:spPr>
        <p:txBody>
          <a:bodyPr/>
          <a:lstStyle/>
          <a:p>
            <a:endParaRPr lang="zh-CN" altLang="en-US" dirty="0">
              <a:latin typeface="Arial" panose="020B0604020202020204" pitchFamily="34" charset="0"/>
              <a:ea typeface="宋体" panose="02010600030101010101" pitchFamily="2" charset="-122"/>
            </a:endParaRPr>
          </a:p>
        </p:txBody>
      </p:sp>
      <p:sp>
        <p:nvSpPr>
          <p:cNvPr id="26642" name="TextBox 21"/>
          <p:cNvSpPr txBox="1"/>
          <p:nvPr/>
        </p:nvSpPr>
        <p:spPr>
          <a:xfrm>
            <a:off x="544830" y="303530"/>
            <a:ext cx="2992120" cy="460375"/>
          </a:xfrm>
          <a:prstGeom prst="rect">
            <a:avLst/>
          </a:prstGeom>
          <a:noFill/>
          <a:ln w="9525">
            <a:noFill/>
          </a:ln>
        </p:spPr>
        <p:txBody>
          <a:bodyPr wrap="square">
            <a:spAutoFit/>
          </a:bodyPr>
          <a:lstStyle/>
          <a:p>
            <a:pPr indent="457200"/>
            <a:r>
              <a:rPr lang="zh-CN" altLang="en-US" sz="2400" b="1" dirty="0">
                <a:solidFill>
                  <a:schemeClr val="tx2">
                    <a:lumMod val="75000"/>
                  </a:schemeClr>
                </a:solidFill>
                <a:latin typeface="微软雅黑" panose="020B0503020204020204" pitchFamily="2" charset="-122"/>
                <a:ea typeface="微软雅黑" panose="020B0503020204020204" pitchFamily="2" charset="-122"/>
              </a:rPr>
              <a:t>来自业界——</a:t>
            </a:r>
          </a:p>
        </p:txBody>
      </p:sp>
      <p:pic>
        <p:nvPicPr>
          <p:cNvPr id="2" name="图片 1" descr="图片3"/>
          <p:cNvPicPr>
            <a:picLocks noChangeAspect="1"/>
          </p:cNvPicPr>
          <p:nvPr/>
        </p:nvPicPr>
        <p:blipFill>
          <a:blip r:embed="rId3"/>
          <a:stretch>
            <a:fillRect/>
          </a:stretch>
        </p:blipFill>
        <p:spPr>
          <a:xfrm>
            <a:off x="3660775" y="3320415"/>
            <a:ext cx="7806055" cy="3165475"/>
          </a:xfrm>
          <a:prstGeom prst="rect">
            <a:avLst/>
          </a:prstGeom>
        </p:spPr>
      </p:pic>
      <p:sp>
        <p:nvSpPr>
          <p:cNvPr id="3" name="TextBox 21"/>
          <p:cNvSpPr txBox="1"/>
          <p:nvPr/>
        </p:nvSpPr>
        <p:spPr>
          <a:xfrm>
            <a:off x="544830" y="4338955"/>
            <a:ext cx="5351780" cy="922020"/>
          </a:xfrm>
          <a:prstGeom prst="rect">
            <a:avLst/>
          </a:prstGeom>
          <a:noFill/>
          <a:ln w="9525">
            <a:noFill/>
          </a:ln>
        </p:spPr>
        <p:txBody>
          <a:bodyPr wrap="square">
            <a:spAutoFit/>
          </a:bodyPr>
          <a:lstStyle/>
          <a:p>
            <a:pPr indent="457200"/>
            <a:endParaRPr lang="zh-CN" altLang="en-US" sz="5400" b="1" dirty="0" smtClean="0">
              <a:solidFill>
                <a:srgbClr val="FF0000"/>
              </a:solidFill>
              <a:latin typeface="微软雅黑" panose="020B0503020204020204" pitchFamily="2" charset="-122"/>
              <a:ea typeface="微软雅黑" panose="020B0503020204020204" pitchFamily="2" charset="-122"/>
              <a:sym typeface="+mn-ea"/>
            </a:endParaRPr>
          </a:p>
        </p:txBody>
      </p:sp>
      <p:sp>
        <p:nvSpPr>
          <p:cNvPr id="13" name="矩形 12"/>
          <p:cNvSpPr/>
          <p:nvPr/>
        </p:nvSpPr>
        <p:spPr>
          <a:xfrm>
            <a:off x="1362710" y="1387475"/>
            <a:ext cx="5271135" cy="1753235"/>
          </a:xfrm>
          <a:prstGeom prst="rect">
            <a:avLst/>
          </a:prstGeom>
          <a:noFill/>
          <a:ln>
            <a:noFill/>
          </a:ln>
        </p:spPr>
        <p:txBody>
          <a:bodyPr wrap="square" rtlCol="0" anchor="t">
            <a:spAutoFit/>
            <a:scene3d>
              <a:camera prst="obliqueTopLeft"/>
              <a:lightRig rig="soft" dir="t">
                <a:rot lat="0" lon="0" rev="0"/>
              </a:lightRig>
            </a:scene3d>
            <a:sp3d extrusionH="336550" prstMaterial="plastic">
              <a:extrusionClr>
                <a:srgbClr val="77DEFB"/>
              </a:extrusionClr>
            </a:sp3d>
          </a:bodyPr>
          <a:lstStyle/>
          <a:p>
            <a:pPr algn="l"/>
            <a:r>
              <a:rPr lang="zh-CN" altLang="en-US" sz="5400" b="1" dirty="0">
                <a:solidFill>
                  <a:srgbClr val="FF0000"/>
                </a:solidFill>
                <a:latin typeface="微软雅黑" panose="020B0503020204020204" pitchFamily="2" charset="-122"/>
                <a:ea typeface="微软雅黑" panose="020B0503020204020204" pitchFamily="2" charset="-122"/>
                <a:sym typeface="+mn-ea"/>
              </a:rPr>
              <a:t>产业</a:t>
            </a:r>
            <a:r>
              <a:rPr lang="zh-CN" altLang="en-US" sz="5400" b="1">
                <a:solidFill>
                  <a:srgbClr val="FF0000"/>
                </a:solidFill>
                <a:latin typeface="微软雅黑" panose="020B0503020204020204" pitchFamily="2" charset="-122"/>
                <a:ea typeface="微软雅黑" panose="020B0503020204020204" pitchFamily="2" charset="-122"/>
                <a:sym typeface="+mn-ea"/>
              </a:rPr>
              <a:t>及</a:t>
            </a:r>
            <a:r>
              <a:rPr lang="zh-CN" altLang="en-US" sz="5400" b="1" smtClean="0">
                <a:solidFill>
                  <a:srgbClr val="FF0000"/>
                </a:solidFill>
                <a:latin typeface="微软雅黑" panose="020B0503020204020204" pitchFamily="2" charset="-122"/>
                <a:ea typeface="微软雅黑" panose="020B0503020204020204" pitchFamily="2" charset="-122"/>
                <a:sym typeface="+mn-ea"/>
              </a:rPr>
              <a:t>用户</a:t>
            </a:r>
            <a:endParaRPr lang="zh-CN" altLang="en-US" sz="5400" b="1" dirty="0">
              <a:solidFill>
                <a:srgbClr val="FF0000"/>
              </a:solidFill>
              <a:latin typeface="微软雅黑" panose="020B0503020204020204" pitchFamily="2" charset="-122"/>
              <a:ea typeface="微软雅黑" panose="020B0503020204020204" pitchFamily="2" charset="-122"/>
              <a:sym typeface="+mn-ea"/>
            </a:endParaRPr>
          </a:p>
          <a:p>
            <a:pPr algn="l"/>
            <a:r>
              <a:rPr lang="en-US" altLang="zh-CN" sz="5400" b="1" dirty="0">
                <a:solidFill>
                  <a:srgbClr val="FF0000"/>
                </a:solidFill>
                <a:latin typeface="微软雅黑" panose="020B0503020204020204" pitchFamily="2" charset="-122"/>
                <a:ea typeface="微软雅黑" panose="020B0503020204020204" pitchFamily="2" charset="-122"/>
                <a:sym typeface="+mn-ea"/>
              </a:rPr>
              <a:t>	</a:t>
            </a:r>
            <a:r>
              <a:rPr lang="zh-CN" altLang="en-US" sz="5400" b="1" dirty="0">
                <a:solidFill>
                  <a:srgbClr val="FF0000"/>
                </a:solidFill>
                <a:latin typeface="微软雅黑" panose="020B0503020204020204" pitchFamily="2" charset="-122"/>
                <a:ea typeface="微软雅黑" panose="020B0503020204020204" pitchFamily="2" charset="-122"/>
                <a:sym typeface="+mn-ea"/>
              </a:rPr>
              <a:t>规模</a:t>
            </a:r>
            <a:r>
              <a:rPr lang="zh-CN" altLang="en-US" sz="5400" b="1" dirty="0" smtClean="0">
                <a:solidFill>
                  <a:srgbClr val="FF0000"/>
                </a:solidFill>
                <a:latin typeface="微软雅黑" panose="020B0503020204020204" pitchFamily="2" charset="-122"/>
                <a:ea typeface="微软雅黑" panose="020B0503020204020204" pitchFamily="2" charset="-122"/>
                <a:sym typeface="+mn-ea"/>
              </a:rPr>
              <a:t>盛大！！！</a:t>
            </a:r>
            <a:endParaRPr lang="zh-CN" altLang="en-US" sz="5400" b="1" dirty="0">
              <a:blipFill>
                <a:blip r:embed="rId4"/>
                <a:tile tx="-57150" ty="355600" algn="ctr"/>
              </a:blipFill>
              <a:effectLst>
                <a:outerShdw blurRad="60007" dist="310007" dir="7680000" sy="30000" kx="1300200" algn="ctr" rotWithShape="0">
                  <a:srgbClr val="5B9BD5">
                    <a:lumMod val="50000"/>
                    <a:alpha val="32000"/>
                  </a:srgbClr>
                </a:outerShdw>
              </a:effectLst>
            </a:endParaRPr>
          </a:p>
        </p:txBody>
      </p:sp>
    </p:spTree>
  </p:cSld>
  <p:clrMapOvr>
    <a:masterClrMapping/>
  </p:clrMapOvr>
  <p:transition spd="slow" advTm="3804">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6642"/>
                                        </p:tgtEl>
                                        <p:attrNameLst>
                                          <p:attrName>style.visibility</p:attrName>
                                        </p:attrNameLst>
                                      </p:cBhvr>
                                      <p:to>
                                        <p:strVal val="visible"/>
                                      </p:to>
                                    </p:set>
                                    <p:anim calcmode="lin" valueType="num">
                                      <p:cBhvr>
                                        <p:cTn id="7" dur="400" fill="hold"/>
                                        <p:tgtEl>
                                          <p:spTgt spid="26642"/>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26642"/>
                                        </p:tgtEl>
                                        <p:attrNameLst>
                                          <p:attrName>ppt_y</p:attrName>
                                        </p:attrNameLst>
                                      </p:cBhvr>
                                      <p:tavLst>
                                        <p:tav tm="0">
                                          <p:val>
                                            <p:strVal val="#ppt_y"/>
                                          </p:val>
                                        </p:tav>
                                        <p:tav tm="100000">
                                          <p:val>
                                            <p:strVal val="#ppt_y"/>
                                          </p:val>
                                        </p:tav>
                                      </p:tavLst>
                                    </p:anim>
                                    <p:anim calcmode="lin" valueType="num">
                                      <p:cBhvr>
                                        <p:cTn id="9" dur="400" fill="hold"/>
                                        <p:tgtEl>
                                          <p:spTgt spid="26642"/>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2664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26642"/>
                                        </p:tgtEl>
                                      </p:cBhvr>
                                    </p:animEffect>
                                  </p:childTnLst>
                                </p:cTn>
                              </p:par>
                            </p:childTnLst>
                          </p:cTn>
                        </p:par>
                      </p:childTnLst>
                    </p:cTn>
                  </p:par>
                  <p:par>
                    <p:cTn id="12" fill="hold">
                      <p:stCondLst>
                        <p:cond delay="indefinite"/>
                      </p:stCondLst>
                      <p:childTnLst>
                        <p:par>
                          <p:cTn id="13" fill="hold">
                            <p:stCondLst>
                              <p:cond delay="0"/>
                            </p:stCondLst>
                            <p:childTnLst>
                              <p:par>
                                <p:cTn id="14" presetID="47" presetClass="entr" presetSubtype="0" fill="hold" grpId="0" nodeType="clickEffect">
                                  <p:stCondLst>
                                    <p:cond delay="0"/>
                                  </p:stCondLst>
                                  <p:iterate type="lt">
                                    <p:tmPct val="10000"/>
                                  </p:iterate>
                                  <p:childTnLst>
                                    <p:set>
                                      <p:cBhvr>
                                        <p:cTn id="15" dur="500"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anim calcmode="lin" valueType="num">
                                      <p:cBhvr>
                                        <p:cTn id="17" dur="500" fill="hold"/>
                                        <p:tgtEl>
                                          <p:spTgt spid="13"/>
                                        </p:tgtEl>
                                        <p:attrNameLst>
                                          <p:attrName>ppt_x</p:attrName>
                                        </p:attrNameLst>
                                      </p:cBhvr>
                                      <p:tavLst>
                                        <p:tav tm="0">
                                          <p:val>
                                            <p:strVal val="#ppt_x"/>
                                          </p:val>
                                        </p:tav>
                                        <p:tav tm="100000">
                                          <p:val>
                                            <p:strVal val="#ppt_x"/>
                                          </p:val>
                                        </p:tav>
                                      </p:tavLst>
                                    </p:anim>
                                    <p:anim calcmode="lin" valueType="num">
                                      <p:cBhvr>
                                        <p:cTn id="18" dur="5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grpId="0" nodeType="clickEffect">
                                  <p:stCondLst>
                                    <p:cond delay="0"/>
                                  </p:stCondLst>
                                  <p:iterate type="lt">
                                    <p:tmPct val="10000"/>
                                  </p:iterate>
                                  <p:childTnLst>
                                    <p:set>
                                      <p:cBhvr>
                                        <p:cTn id="22" dur="1" fill="hold">
                                          <p:stCondLst>
                                            <p:cond delay="0"/>
                                          </p:stCondLst>
                                        </p:cTn>
                                        <p:tgtEl>
                                          <p:spTgt spid="3"/>
                                        </p:tgtEl>
                                        <p:attrNameLst>
                                          <p:attrName>style.visibility</p:attrName>
                                        </p:attrNameLst>
                                      </p:cBhvr>
                                      <p:to>
                                        <p:strVal val="visible"/>
                                      </p:to>
                                    </p:set>
                                    <p:anim calcmode="lin" valueType="num">
                                      <p:cBhvr>
                                        <p:cTn id="23" dur="4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4" dur="400" fill="hold"/>
                                        <p:tgtEl>
                                          <p:spTgt spid="3"/>
                                        </p:tgtEl>
                                        <p:attrNameLst>
                                          <p:attrName>ppt_y</p:attrName>
                                        </p:attrNameLst>
                                      </p:cBhvr>
                                      <p:tavLst>
                                        <p:tav tm="0">
                                          <p:val>
                                            <p:strVal val="#ppt_y"/>
                                          </p:val>
                                        </p:tav>
                                        <p:tav tm="100000">
                                          <p:val>
                                            <p:strVal val="#ppt_y"/>
                                          </p:val>
                                        </p:tav>
                                      </p:tavLst>
                                    </p:anim>
                                    <p:anim calcmode="lin" valueType="num">
                                      <p:cBhvr>
                                        <p:cTn id="25" dur="4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6" dur="4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400" tmFilter="0,0; .5, 1; 1, 1"/>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26626"/>
                                        </p:tgtEl>
                                        <p:attrNameLst>
                                          <p:attrName>style.visibility</p:attrName>
                                        </p:attrNameLst>
                                      </p:cBhvr>
                                      <p:to>
                                        <p:strVal val="visible"/>
                                      </p:to>
                                    </p:set>
                                    <p:animEffect transition="in" filter="fade">
                                      <p:cBhvr>
                                        <p:cTn id="32" dur="1000"/>
                                        <p:tgtEl>
                                          <p:spTgt spid="26626"/>
                                        </p:tgtEl>
                                      </p:cBhvr>
                                    </p:animEffect>
                                    <p:anim calcmode="lin" valueType="num">
                                      <p:cBhvr>
                                        <p:cTn id="33" dur="1000" fill="hold"/>
                                        <p:tgtEl>
                                          <p:spTgt spid="26626"/>
                                        </p:tgtEl>
                                        <p:attrNameLst>
                                          <p:attrName>ppt_x</p:attrName>
                                        </p:attrNameLst>
                                      </p:cBhvr>
                                      <p:tavLst>
                                        <p:tav tm="0">
                                          <p:val>
                                            <p:strVal val="#ppt_x"/>
                                          </p:val>
                                        </p:tav>
                                        <p:tav tm="100000">
                                          <p:val>
                                            <p:strVal val="#ppt_x"/>
                                          </p:val>
                                        </p:tav>
                                      </p:tavLst>
                                    </p:anim>
                                    <p:anim calcmode="lin" valueType="num">
                                      <p:cBhvr>
                                        <p:cTn id="34" dur="1000" fill="hold"/>
                                        <p:tgtEl>
                                          <p:spTgt spid="26626"/>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fill="hold"/>
                                        <p:tgtEl>
                                          <p:spTgt spid="2"/>
                                        </p:tgtEl>
                                        <p:attrNameLst>
                                          <p:attrName>ppt_x</p:attrName>
                                        </p:attrNameLst>
                                      </p:cBhvr>
                                      <p:tavLst>
                                        <p:tav tm="0">
                                          <p:val>
                                            <p:strVal val="#ppt_x"/>
                                          </p:val>
                                        </p:tav>
                                        <p:tav tm="100000">
                                          <p:val>
                                            <p:strVal val="#ppt_x"/>
                                          </p:val>
                                        </p:tav>
                                      </p:tavLst>
                                    </p:anim>
                                    <p:anim calcmode="lin" valueType="num">
                                      <p:cBhvr additive="base">
                                        <p:cTn id="4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 presetClass="entr" presetSubtype="16" fill="hold" grpId="1" nodeType="clickEffect">
                                  <p:stCondLst>
                                    <p:cond delay="0"/>
                                  </p:stCondLst>
                                  <p:iterate type="lt">
                                    <p:tmPct val="0"/>
                                  </p:iterate>
                                  <p:childTnLst>
                                    <p:set>
                                      <p:cBhvr>
                                        <p:cTn id="44" dur="500" fill="hold">
                                          <p:stCondLst>
                                            <p:cond delay="0"/>
                                          </p:stCondLst>
                                        </p:cTn>
                                        <p:tgtEl>
                                          <p:spTgt spid="3"/>
                                        </p:tgtEl>
                                        <p:attrNameLst>
                                          <p:attrName>style.visibility</p:attrName>
                                        </p:attrNameLst>
                                      </p:cBhvr>
                                      <p:to>
                                        <p:strVal val="visible"/>
                                      </p:to>
                                    </p:set>
                                    <p:animEffect transition="in" filter="box(in)">
                                      <p:cBhvr>
                                        <p:cTn id="45" dur="500"/>
                                        <p:tgtEl>
                                          <p:spTgt spid="3"/>
                                        </p:tgtEl>
                                      </p:cBhvr>
                                    </p:animEffect>
                                  </p:childTnLst>
                                </p:cTn>
                              </p:par>
                            </p:childTnLst>
                          </p:cTn>
                        </p:par>
                      </p:childTnLst>
                    </p:cTn>
                  </p:par>
                  <p:par>
                    <p:cTn id="46" fill="hold">
                      <p:stCondLst>
                        <p:cond delay="indefinite"/>
                      </p:stCondLst>
                      <p:childTnLst>
                        <p:par>
                          <p:cTn id="47" fill="hold">
                            <p:stCondLst>
                              <p:cond delay="0"/>
                            </p:stCondLst>
                            <p:childTnLst>
                              <p:par>
                                <p:cTn id="48" presetID="41" presetClass="entr" presetSubtype="0" fill="hold" grpId="1" nodeType="clickEffect">
                                  <p:stCondLst>
                                    <p:cond delay="0"/>
                                  </p:stCondLst>
                                  <p:iterate type="lt">
                                    <p:tmPct val="10000"/>
                                  </p:iterate>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13"/>
                                        </p:tgtEl>
                                        <p:attrNameLst>
                                          <p:attrName>ppt_y</p:attrName>
                                        </p:attrNameLst>
                                      </p:cBhvr>
                                      <p:tavLst>
                                        <p:tav tm="0">
                                          <p:val>
                                            <p:strVal val="#ppt_y"/>
                                          </p:val>
                                        </p:tav>
                                        <p:tav tm="100000">
                                          <p:val>
                                            <p:strVal val="#ppt_y"/>
                                          </p:val>
                                        </p:tav>
                                      </p:tavLst>
                                    </p:anim>
                                    <p:anim calcmode="lin" valueType="num">
                                      <p:cBhvr>
                                        <p:cTn id="52"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54" dur="500" tmFilter="0,0; .5, 1; 1, 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bldLvl="0" animBg="1"/>
      <p:bldP spid="26642" grpId="0"/>
      <p:bldP spid="3" grpId="0"/>
      <p:bldP spid="3" grpId="1"/>
      <p:bldP spid="13" grpId="0"/>
      <p:bldP spid="13"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6" name="TextBox 43"/>
          <p:cNvSpPr txBox="1"/>
          <p:nvPr/>
        </p:nvSpPr>
        <p:spPr>
          <a:xfrm>
            <a:off x="724648" y="1724534"/>
            <a:ext cx="4260706" cy="3562385"/>
          </a:xfrm>
          <a:prstGeom prst="rect">
            <a:avLst/>
          </a:prstGeom>
          <a:noFill/>
          <a:ln w="9525">
            <a:noFill/>
          </a:ln>
        </p:spPr>
        <p:txBody>
          <a:bodyPr wrap="square">
            <a:spAutoFit/>
          </a:bodyPr>
          <a:lstStyle/>
          <a:p>
            <a:pPr indent="457200" algn="just">
              <a:lnSpc>
                <a:spcPct val="150000"/>
              </a:lnSpc>
            </a:pPr>
            <a:r>
              <a:rPr lang="zh-CN" altLang="en-US" sz="2200" b="1" dirty="0">
                <a:solidFill>
                  <a:schemeClr val="accent6">
                    <a:lumMod val="25000"/>
                  </a:schemeClr>
                </a:solidFill>
                <a:latin typeface="方正姚体" panose="02010601030101010101" pitchFamily="2" charset="-122"/>
                <a:ea typeface="方正姚体" panose="02010601030101010101" pitchFamily="2" charset="-122"/>
              </a:rPr>
              <a:t>资源是稀缺的，当把一种资源</a:t>
            </a:r>
            <a:r>
              <a:rPr lang="zh-CN" altLang="en-US" sz="2200" b="1" dirty="0">
                <a:solidFill>
                  <a:schemeClr val="tx2">
                    <a:lumMod val="75000"/>
                  </a:schemeClr>
                </a:solidFill>
                <a:latin typeface="方正姚体" panose="02010601030101010101" pitchFamily="2" charset="-122"/>
                <a:ea typeface="方正姚体" panose="02010601030101010101" pitchFamily="2" charset="-122"/>
              </a:rPr>
              <a:t>（这里就是指少年资源）</a:t>
            </a:r>
            <a:r>
              <a:rPr lang="zh-CN" altLang="en-US" sz="2200" b="1" dirty="0">
                <a:solidFill>
                  <a:schemeClr val="accent6">
                    <a:lumMod val="25000"/>
                  </a:schemeClr>
                </a:solidFill>
                <a:latin typeface="方正姚体" panose="02010601030101010101" pitchFamily="2" charset="-122"/>
                <a:ea typeface="方正姚体" panose="02010601030101010101" pitchFamily="2" charset="-122"/>
              </a:rPr>
              <a:t>用于某种用途</a:t>
            </a:r>
            <a:r>
              <a:rPr lang="zh-CN" altLang="en-US" sz="2200" b="1" dirty="0">
                <a:solidFill>
                  <a:schemeClr val="tx2">
                    <a:lumMod val="75000"/>
                  </a:schemeClr>
                </a:solidFill>
                <a:latin typeface="方正姚体" panose="02010601030101010101" pitchFamily="2" charset="-122"/>
                <a:ea typeface="方正姚体" panose="02010601030101010101" pitchFamily="2" charset="-122"/>
              </a:rPr>
              <a:t>（玩游戏）</a:t>
            </a:r>
            <a:r>
              <a:rPr lang="zh-CN" altLang="en-US" sz="2200" b="1" dirty="0">
                <a:solidFill>
                  <a:schemeClr val="accent6">
                    <a:lumMod val="25000"/>
                  </a:schemeClr>
                </a:solidFill>
                <a:latin typeface="方正姚体" panose="02010601030101010101" pitchFamily="2" charset="-122"/>
                <a:ea typeface="方正姚体" panose="02010601030101010101" pitchFamily="2" charset="-122"/>
              </a:rPr>
              <a:t>时，所放弃的另一种用途</a:t>
            </a:r>
            <a:r>
              <a:rPr lang="zh-CN" altLang="en-US" sz="2200" b="1" dirty="0">
                <a:solidFill>
                  <a:schemeClr val="tx2">
                    <a:lumMod val="75000"/>
                  </a:schemeClr>
                </a:solidFill>
                <a:latin typeface="方正姚体" panose="02010601030101010101" pitchFamily="2" charset="-122"/>
                <a:ea typeface="方正姚体" panose="02010601030101010101" pitchFamily="2" charset="-122"/>
              </a:rPr>
              <a:t>（正常的学校教育）</a:t>
            </a:r>
            <a:r>
              <a:rPr lang="zh-CN" altLang="en-US" sz="2200" b="1" dirty="0">
                <a:solidFill>
                  <a:schemeClr val="accent6">
                    <a:lumMod val="25000"/>
                  </a:schemeClr>
                </a:solidFill>
                <a:latin typeface="方正姚体" panose="02010601030101010101" pitchFamily="2" charset="-122"/>
                <a:ea typeface="方正姚体" panose="02010601030101010101" pitchFamily="2" charset="-122"/>
              </a:rPr>
              <a:t>的收入</a:t>
            </a:r>
            <a:r>
              <a:rPr lang="zh-CN" altLang="en-US" sz="2200" b="1" dirty="0">
                <a:solidFill>
                  <a:schemeClr val="tx2">
                    <a:lumMod val="75000"/>
                  </a:schemeClr>
                </a:solidFill>
                <a:latin typeface="方正姚体" panose="02010601030101010101" pitchFamily="2" charset="-122"/>
                <a:ea typeface="方正姚体" panose="02010601030101010101" pitchFamily="2" charset="-122"/>
              </a:rPr>
              <a:t>（未来立足社会的资本）</a:t>
            </a:r>
            <a:r>
              <a:rPr lang="zh-CN" altLang="en-US" sz="2200" b="1" dirty="0">
                <a:solidFill>
                  <a:schemeClr val="accent6">
                    <a:lumMod val="10000"/>
                  </a:schemeClr>
                </a:solidFill>
                <a:latin typeface="方正姚体" panose="02010601030101010101" pitchFamily="2" charset="-122"/>
                <a:ea typeface="方正姚体" panose="02010601030101010101" pitchFamily="2" charset="-122"/>
              </a:rPr>
              <a:t>，</a:t>
            </a:r>
            <a:r>
              <a:rPr lang="zh-CN" altLang="en-US" sz="2200" b="1" dirty="0">
                <a:solidFill>
                  <a:schemeClr val="accent6">
                    <a:lumMod val="25000"/>
                  </a:schemeClr>
                </a:solidFill>
                <a:latin typeface="方正姚体" panose="02010601030101010101" pitchFamily="2" charset="-122"/>
                <a:ea typeface="方正姚体" panose="02010601030101010101" pitchFamily="2" charset="-122"/>
              </a:rPr>
              <a:t>即所获得的收入</a:t>
            </a:r>
            <a:r>
              <a:rPr lang="zh-CN" altLang="en-US" sz="2200" b="1" dirty="0">
                <a:solidFill>
                  <a:schemeClr val="tx2">
                    <a:lumMod val="75000"/>
                  </a:schemeClr>
                </a:solidFill>
                <a:latin typeface="方正姚体" panose="02010601030101010101" pitchFamily="2" charset="-122"/>
                <a:ea typeface="方正姚体" panose="02010601030101010101" pitchFamily="2" charset="-122"/>
              </a:rPr>
              <a:t>（就是玩游戏带来的疯狂）</a:t>
            </a:r>
            <a:r>
              <a:rPr lang="zh-CN" altLang="en-US" sz="2200" b="1" dirty="0">
                <a:solidFill>
                  <a:schemeClr val="accent6">
                    <a:lumMod val="25000"/>
                  </a:schemeClr>
                </a:solidFill>
                <a:latin typeface="方正姚体" panose="02010601030101010101" pitchFamily="2" charset="-122"/>
                <a:ea typeface="方正姚体" panose="02010601030101010101" pitchFamily="2" charset="-122"/>
              </a:rPr>
              <a:t>的机会成本</a:t>
            </a:r>
            <a:r>
              <a:rPr lang="zh-CN" altLang="en-US" sz="2200" b="1" dirty="0" smtClean="0">
                <a:solidFill>
                  <a:schemeClr val="accent6">
                    <a:lumMod val="25000"/>
                  </a:schemeClr>
                </a:solidFill>
                <a:latin typeface="方正姚体" panose="02010601030101010101" pitchFamily="2" charset="-122"/>
                <a:ea typeface="方正姚体" panose="02010601030101010101" pitchFamily="2" charset="-122"/>
              </a:rPr>
              <a:t>。</a:t>
            </a:r>
            <a:endParaRPr lang="en-US" altLang="zh-CN" sz="2200" b="1" dirty="0" smtClean="0">
              <a:solidFill>
                <a:schemeClr val="accent6">
                  <a:lumMod val="25000"/>
                </a:schemeClr>
              </a:solidFill>
              <a:latin typeface="方正姚体" panose="02010601030101010101" pitchFamily="2" charset="-122"/>
              <a:ea typeface="方正姚体" panose="02010601030101010101" pitchFamily="2" charset="-122"/>
            </a:endParaRPr>
          </a:p>
        </p:txBody>
      </p:sp>
      <p:sp>
        <p:nvSpPr>
          <p:cNvPr id="20498" name="TextBox 21"/>
          <p:cNvSpPr txBox="1"/>
          <p:nvPr/>
        </p:nvSpPr>
        <p:spPr>
          <a:xfrm>
            <a:off x="544830" y="303530"/>
            <a:ext cx="4441190" cy="583565"/>
          </a:xfrm>
          <a:prstGeom prst="rect">
            <a:avLst/>
          </a:prstGeom>
          <a:noFill/>
          <a:ln w="9525">
            <a:noFill/>
          </a:ln>
        </p:spPr>
        <p:txBody>
          <a:bodyPr wrap="square">
            <a:spAutoFit/>
          </a:bodyPr>
          <a:lstStyle/>
          <a:p>
            <a:r>
              <a:rPr lang="zh-CN" altLang="en-US" sz="3200" b="1" dirty="0">
                <a:solidFill>
                  <a:srgbClr val="1D41D5"/>
                </a:solidFill>
                <a:latin typeface="微软雅黑" panose="020B0503020204020204" pitchFamily="2" charset="-122"/>
                <a:ea typeface="微软雅黑" panose="020B0503020204020204" pitchFamily="2" charset="-122"/>
              </a:rPr>
              <a:t>经济学原理应用——</a:t>
            </a:r>
          </a:p>
        </p:txBody>
      </p:sp>
      <p:pic>
        <p:nvPicPr>
          <p:cNvPr id="2" name="图片 1" descr="e7c05c6d-e900-4672-892c-445f8f74035b"/>
          <p:cNvPicPr>
            <a:picLocks noChangeAspect="1"/>
          </p:cNvPicPr>
          <p:nvPr/>
        </p:nvPicPr>
        <p:blipFill>
          <a:blip r:embed="rId2"/>
          <a:stretch>
            <a:fillRect/>
          </a:stretch>
        </p:blipFill>
        <p:spPr>
          <a:xfrm>
            <a:off x="5476142" y="2060848"/>
            <a:ext cx="6570284" cy="4095477"/>
          </a:xfrm>
          <a:prstGeom prst="rect">
            <a:avLst/>
          </a:prstGeom>
        </p:spPr>
      </p:pic>
      <p:sp>
        <p:nvSpPr>
          <p:cNvPr id="3" name="TextBox 21"/>
          <p:cNvSpPr txBox="1"/>
          <p:nvPr/>
        </p:nvSpPr>
        <p:spPr>
          <a:xfrm>
            <a:off x="4495800" y="303530"/>
            <a:ext cx="6133465" cy="583565"/>
          </a:xfrm>
          <a:prstGeom prst="rect">
            <a:avLst/>
          </a:prstGeom>
          <a:noFill/>
          <a:ln w="9525">
            <a:noFill/>
          </a:ln>
        </p:spPr>
        <p:txBody>
          <a:bodyPr wrap="square">
            <a:spAutoFit/>
          </a:bodyPr>
          <a:lstStyle/>
          <a:p>
            <a:r>
              <a:rPr lang="zh-CN" altLang="en-US" sz="3200" b="1" dirty="0">
                <a:solidFill>
                  <a:srgbClr val="0000FF"/>
                </a:solidFill>
                <a:latin typeface="微软雅黑" panose="020B0503020204020204" pitchFamily="2" charset="-122"/>
                <a:ea typeface="微软雅黑" panose="020B0503020204020204" pitchFamily="2" charset="-122"/>
                <a:sym typeface="+mn-ea"/>
              </a:rPr>
              <a:t>机会成本</a:t>
            </a:r>
          </a:p>
        </p:txBody>
      </p:sp>
    </p:spTree>
  </p:cSld>
  <p:clrMapOvr>
    <a:masterClrMapping/>
  </p:clrMapOvr>
  <p:transition spd="slow" advTm="3804">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0498"/>
                                        </p:tgtEl>
                                        <p:attrNameLst>
                                          <p:attrName>style.visibility</p:attrName>
                                        </p:attrNameLst>
                                      </p:cBhvr>
                                      <p:to>
                                        <p:strVal val="visible"/>
                                      </p:to>
                                    </p:set>
                                    <p:anim calcmode="lin" valueType="num">
                                      <p:cBhvr>
                                        <p:cTn id="7" dur="400" fill="hold"/>
                                        <p:tgtEl>
                                          <p:spTgt spid="20498"/>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20498"/>
                                        </p:tgtEl>
                                        <p:attrNameLst>
                                          <p:attrName>ppt_y</p:attrName>
                                        </p:attrNameLst>
                                      </p:cBhvr>
                                      <p:tavLst>
                                        <p:tav tm="0">
                                          <p:val>
                                            <p:strVal val="#ppt_y"/>
                                          </p:val>
                                        </p:tav>
                                        <p:tav tm="100000">
                                          <p:val>
                                            <p:strVal val="#ppt_y"/>
                                          </p:val>
                                        </p:tav>
                                      </p:tavLst>
                                    </p:anim>
                                    <p:anim calcmode="lin" valueType="num">
                                      <p:cBhvr>
                                        <p:cTn id="9" dur="400" fill="hold"/>
                                        <p:tgtEl>
                                          <p:spTgt spid="20498"/>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2049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20498"/>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 calcmode="lin" valueType="num">
                                      <p:cBhvr>
                                        <p:cTn id="16" dur="4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7" dur="400" fill="hold"/>
                                        <p:tgtEl>
                                          <p:spTgt spid="3"/>
                                        </p:tgtEl>
                                        <p:attrNameLst>
                                          <p:attrName>ppt_y</p:attrName>
                                        </p:attrNameLst>
                                      </p:cBhvr>
                                      <p:tavLst>
                                        <p:tav tm="0">
                                          <p:val>
                                            <p:strVal val="#ppt_y"/>
                                          </p:val>
                                        </p:tav>
                                        <p:tav tm="100000">
                                          <p:val>
                                            <p:strVal val="#ppt_y"/>
                                          </p:val>
                                        </p:tav>
                                      </p:tavLst>
                                    </p:anim>
                                    <p:anim calcmode="lin" valueType="num">
                                      <p:cBhvr>
                                        <p:cTn id="18" dur="4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9" dur="4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0" dur="400" tmFilter="0,0; .5, 1; 1, 1"/>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35" presetClass="entr" presetSubtype="0" fill="hold" grpId="0" nodeType="clickEffect">
                                  <p:stCondLst>
                                    <p:cond delay="0"/>
                                  </p:stCondLst>
                                  <p:childTnLst>
                                    <p:set>
                                      <p:cBhvr>
                                        <p:cTn id="24" dur="1" fill="hold">
                                          <p:stCondLst>
                                            <p:cond delay="0"/>
                                          </p:stCondLst>
                                        </p:cTn>
                                        <p:tgtEl>
                                          <p:spTgt spid="20496"/>
                                        </p:tgtEl>
                                        <p:attrNameLst>
                                          <p:attrName>style.visibility</p:attrName>
                                        </p:attrNameLst>
                                      </p:cBhvr>
                                      <p:to>
                                        <p:strVal val="visible"/>
                                      </p:to>
                                    </p:set>
                                    <p:animEffect transition="in" filter="fade">
                                      <p:cBhvr>
                                        <p:cTn id="25" dur="2000"/>
                                        <p:tgtEl>
                                          <p:spTgt spid="20496"/>
                                        </p:tgtEl>
                                      </p:cBhvr>
                                    </p:animEffect>
                                    <p:anim calcmode="lin" valueType="num">
                                      <p:cBhvr>
                                        <p:cTn id="26" dur="2000" fill="hold"/>
                                        <p:tgtEl>
                                          <p:spTgt spid="20496"/>
                                        </p:tgtEl>
                                        <p:attrNameLst>
                                          <p:attrName>style.rotation</p:attrName>
                                        </p:attrNameLst>
                                      </p:cBhvr>
                                      <p:tavLst>
                                        <p:tav tm="0">
                                          <p:val>
                                            <p:fltVal val="720"/>
                                          </p:val>
                                        </p:tav>
                                        <p:tav tm="100000">
                                          <p:val>
                                            <p:fltVal val="0"/>
                                          </p:val>
                                        </p:tav>
                                      </p:tavLst>
                                    </p:anim>
                                    <p:anim calcmode="lin" valueType="num">
                                      <p:cBhvr>
                                        <p:cTn id="27" dur="2000" fill="hold"/>
                                        <p:tgtEl>
                                          <p:spTgt spid="20496"/>
                                        </p:tgtEl>
                                        <p:attrNameLst>
                                          <p:attrName>ppt_h</p:attrName>
                                        </p:attrNameLst>
                                      </p:cBhvr>
                                      <p:tavLst>
                                        <p:tav tm="0">
                                          <p:val>
                                            <p:fltVal val="0"/>
                                          </p:val>
                                        </p:tav>
                                        <p:tav tm="100000">
                                          <p:val>
                                            <p:strVal val="#ppt_h"/>
                                          </p:val>
                                        </p:tav>
                                      </p:tavLst>
                                    </p:anim>
                                    <p:anim calcmode="lin" valueType="num">
                                      <p:cBhvr>
                                        <p:cTn id="28" dur="2000" fill="hold"/>
                                        <p:tgtEl>
                                          <p:spTgt spid="20496"/>
                                        </p:tgtEl>
                                        <p:attrNameLst>
                                          <p:attrName>ppt_w</p:attrName>
                                        </p:attrNameLst>
                                      </p:cBhvr>
                                      <p:tavLst>
                                        <p:tav tm="0">
                                          <p:val>
                                            <p:fltVal val="0"/>
                                          </p:val>
                                        </p:tav>
                                        <p:tav tm="100000">
                                          <p:val>
                                            <p:strVal val="#ppt_w"/>
                                          </p:val>
                                        </p:tav>
                                      </p:tavLst>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 to="" calcmode="lin" valueType="num">
                                      <p:cBhvr>
                                        <p:cTn id="33" dur="1" fill="hold"/>
                                        <p:tgtEl>
                                          <p:spTgt spid="2"/>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6" grpId="0"/>
      <p:bldP spid="20498"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58"/>
          <p:cNvSpPr txBox="1"/>
          <p:nvPr/>
        </p:nvSpPr>
        <p:spPr>
          <a:xfrm>
            <a:off x="544830" y="303530"/>
            <a:ext cx="6887845" cy="583565"/>
          </a:xfrm>
          <a:prstGeom prst="rect">
            <a:avLst/>
          </a:prstGeom>
          <a:noFill/>
          <a:ln w="9525">
            <a:noFill/>
          </a:ln>
        </p:spPr>
        <p:txBody>
          <a:bodyPr wrap="square">
            <a:spAutoFit/>
          </a:bodyPr>
          <a:lstStyle/>
          <a:p>
            <a:r>
              <a:rPr lang="zh-CN" altLang="en-US" sz="3200" b="1" dirty="0">
                <a:solidFill>
                  <a:srgbClr val="1D41D5"/>
                </a:solidFill>
                <a:latin typeface="微软雅黑" panose="020B0503020204020204" pitchFamily="2" charset="-122"/>
                <a:ea typeface="微软雅黑" panose="020B0503020204020204" pitchFamily="2" charset="-122"/>
              </a:rPr>
              <a:t>经济学原理解析——</a:t>
            </a:r>
          </a:p>
        </p:txBody>
      </p:sp>
      <p:cxnSp>
        <p:nvCxnSpPr>
          <p:cNvPr id="21507" name="直接连接符 2"/>
          <p:cNvCxnSpPr>
            <a:stCxn id="21511" idx="2"/>
          </p:cNvCxnSpPr>
          <p:nvPr/>
        </p:nvCxnSpPr>
        <p:spPr>
          <a:xfrm flipH="1">
            <a:off x="1365250" y="2032000"/>
            <a:ext cx="635" cy="3902075"/>
          </a:xfrm>
          <a:prstGeom prst="line">
            <a:avLst/>
          </a:prstGeom>
          <a:ln w="12700" cap="flat" cmpd="sng">
            <a:solidFill>
              <a:schemeClr val="accent1"/>
            </a:solidFill>
            <a:prstDash val="solid"/>
            <a:headEnd type="none" w="med" len="med"/>
            <a:tailEnd type="none" w="med" len="med"/>
          </a:ln>
        </p:spPr>
      </p:cxnSp>
      <p:sp>
        <p:nvSpPr>
          <p:cNvPr id="21508" name="矩形 3"/>
          <p:cNvSpPr/>
          <p:nvPr/>
        </p:nvSpPr>
        <p:spPr>
          <a:xfrm>
            <a:off x="1893888" y="1481138"/>
            <a:ext cx="3863975" cy="2061210"/>
          </a:xfrm>
          <a:prstGeom prst="rect">
            <a:avLst/>
          </a:prstGeom>
          <a:noFill/>
          <a:ln w="9525">
            <a:noFill/>
          </a:ln>
        </p:spPr>
        <p:txBody>
          <a:bodyPr>
            <a:spAutoFit/>
          </a:bodyPr>
          <a:lstStyle/>
          <a:p>
            <a:pPr indent="457200" algn="just">
              <a:lnSpc>
                <a:spcPct val="100000"/>
              </a:lnSpc>
            </a:pPr>
            <a:r>
              <a:rPr lang="en-US" sz="2800" dirty="0">
                <a:solidFill>
                  <a:srgbClr val="484849"/>
                </a:solidFill>
                <a:latin typeface="微软雅黑" panose="020B0503020204020204" pitchFamily="2" charset="-122"/>
                <a:ea typeface="微软雅黑" panose="020B0503020204020204" pitchFamily="2" charset="-122"/>
              </a:rPr>
              <a:t>&gt;&gt;</a:t>
            </a:r>
            <a:r>
              <a:rPr sz="2400" b="1" dirty="0" err="1" smtClean="0">
                <a:solidFill>
                  <a:srgbClr val="484849"/>
                </a:solidFill>
                <a:latin typeface="微软雅黑" panose="020B0503020204020204" pitchFamily="2" charset="-122"/>
                <a:ea typeface="微软雅黑" panose="020B0503020204020204" pitchFamily="2" charset="-122"/>
              </a:rPr>
              <a:t>当别人</a:t>
            </a:r>
            <a:r>
              <a:rPr lang="zh-CN" altLang="en-US" sz="2400" b="1" dirty="0">
                <a:solidFill>
                  <a:srgbClr val="484849"/>
                </a:solidFill>
                <a:latin typeface="微软雅黑" panose="020B0503020204020204" pitchFamily="2" charset="-122"/>
                <a:ea typeface="微软雅黑" panose="020B0503020204020204" pitchFamily="2" charset="-122"/>
              </a:rPr>
              <a:t>都</a:t>
            </a:r>
            <a:r>
              <a:rPr sz="2400" b="1" dirty="0" smtClean="0">
                <a:solidFill>
                  <a:srgbClr val="484849"/>
                </a:solidFill>
                <a:latin typeface="微软雅黑" panose="020B0503020204020204" pitchFamily="2" charset="-122"/>
                <a:ea typeface="微软雅黑" panose="020B0503020204020204" pitchFamily="2" charset="-122"/>
              </a:rPr>
              <a:t>在读中学的时候</a:t>
            </a:r>
            <a:r>
              <a:rPr sz="2400" dirty="0">
                <a:solidFill>
                  <a:srgbClr val="484849"/>
                </a:solidFill>
                <a:latin typeface="微软雅黑" panose="020B0503020204020204" pitchFamily="2" charset="-122"/>
                <a:ea typeface="微软雅黑" panose="020B0503020204020204" pitchFamily="2" charset="-122"/>
              </a:rPr>
              <a:t>，</a:t>
            </a:r>
            <a:r>
              <a:rPr sz="1200" dirty="0">
                <a:solidFill>
                  <a:srgbClr val="484849"/>
                </a:solidFill>
                <a:latin typeface="方正姚体" panose="02010601030101010101" pitchFamily="2" charset="-122"/>
                <a:ea typeface="方正姚体" panose="02010601030101010101" pitchFamily="2" charset="-122"/>
              </a:rPr>
              <a:t>他们已经或逃学或整日宅在家中打游戏。“网游”让他们有了不去上学的理由。但是，最终能走上职业赛场的人却寥寥无几（能获得比赛奖项和奖金的人更是凤毛菱角！），作为一个还没有完整价值观的未成年人，他们冒然放弃了自己未来立足社会的一切，只图眼前的金钱利益，等待他们的无疑会是一个冒险而少有回报的人生。</a:t>
            </a:r>
          </a:p>
        </p:txBody>
      </p:sp>
      <p:grpSp>
        <p:nvGrpSpPr>
          <p:cNvPr id="21509" name="组合 4"/>
          <p:cNvGrpSpPr/>
          <p:nvPr/>
        </p:nvGrpSpPr>
        <p:grpSpPr>
          <a:xfrm>
            <a:off x="1032828" y="1411288"/>
            <a:ext cx="665162" cy="655637"/>
            <a:chOff x="0" y="0"/>
            <a:chExt cx="665567" cy="655093"/>
          </a:xfrm>
        </p:grpSpPr>
        <p:sp>
          <p:nvSpPr>
            <p:cNvPr id="21510" name="圆角矩形 5"/>
            <p:cNvSpPr/>
            <p:nvPr/>
          </p:nvSpPr>
          <p:spPr>
            <a:xfrm>
              <a:off x="0" y="0"/>
              <a:ext cx="655093" cy="655093"/>
            </a:xfrm>
            <a:prstGeom prst="roundRect">
              <a:avLst>
                <a:gd name="adj" fmla="val 8046"/>
              </a:avLst>
            </a:prstGeom>
            <a:solidFill>
              <a:schemeClr val="accent1"/>
            </a:solidFill>
            <a:ln w="9525">
              <a:noFill/>
            </a:ln>
          </p:spPr>
          <p:txBody>
            <a:bodyPr/>
            <a:lstStyle/>
            <a:p>
              <a:endParaRPr lang="zh-CN" altLang="en-US" dirty="0">
                <a:latin typeface="Arial" panose="020B0604020202020204" pitchFamily="34" charset="0"/>
                <a:ea typeface="宋体" panose="02010600030101010101" pitchFamily="2" charset="-122"/>
              </a:endParaRPr>
            </a:p>
          </p:txBody>
        </p:sp>
        <p:sp>
          <p:nvSpPr>
            <p:cNvPr id="21511" name="TextBox 6"/>
            <p:cNvSpPr txBox="1"/>
            <p:nvPr/>
          </p:nvSpPr>
          <p:spPr>
            <a:xfrm>
              <a:off x="0" y="35158"/>
              <a:ext cx="665567" cy="584775"/>
            </a:xfrm>
            <a:prstGeom prst="rect">
              <a:avLst/>
            </a:prstGeom>
            <a:noFill/>
            <a:ln w="9525">
              <a:noFill/>
            </a:ln>
          </p:spPr>
          <p:txBody>
            <a:bodyPr wrap="none">
              <a:spAutoFit/>
            </a:bodyPr>
            <a:lstStyle/>
            <a:p>
              <a:r>
                <a:rPr lang="en-US" altLang="zh-CN" sz="3200" dirty="0">
                  <a:solidFill>
                    <a:srgbClr val="FFFFFF"/>
                  </a:solidFill>
                  <a:latin typeface="微软雅黑" panose="020B0503020204020204" pitchFamily="2" charset="-122"/>
                  <a:ea typeface="微软雅黑" panose="020B0503020204020204" pitchFamily="2" charset="-122"/>
                </a:rPr>
                <a:t>01</a:t>
              </a:r>
              <a:endParaRPr lang="zh-CN" altLang="en-US" sz="3200" dirty="0">
                <a:solidFill>
                  <a:srgbClr val="FFFFFF"/>
                </a:solidFill>
                <a:latin typeface="微软雅黑" panose="020B0503020204020204" pitchFamily="2" charset="-122"/>
                <a:ea typeface="微软雅黑" panose="020B0503020204020204" pitchFamily="2" charset="-122"/>
              </a:endParaRPr>
            </a:p>
          </p:txBody>
        </p:sp>
      </p:grpSp>
      <p:cxnSp>
        <p:nvCxnSpPr>
          <p:cNvPr id="21521" name="直接连接符 16"/>
          <p:cNvCxnSpPr>
            <a:endCxn id="21528" idx="0"/>
          </p:cNvCxnSpPr>
          <p:nvPr/>
        </p:nvCxnSpPr>
        <p:spPr>
          <a:xfrm>
            <a:off x="6697980" y="1541145"/>
            <a:ext cx="0" cy="1595755"/>
          </a:xfrm>
          <a:prstGeom prst="line">
            <a:avLst/>
          </a:prstGeom>
          <a:ln w="12700" cap="flat" cmpd="sng">
            <a:solidFill>
              <a:schemeClr val="accent1"/>
            </a:solidFill>
            <a:prstDash val="solid"/>
            <a:headEnd type="none" w="med" len="med"/>
            <a:tailEnd type="none" w="med" len="med"/>
          </a:ln>
        </p:spPr>
      </p:cxnSp>
      <p:cxnSp>
        <p:nvCxnSpPr>
          <p:cNvPr id="21522" name="直接连接符 17"/>
          <p:cNvCxnSpPr>
            <a:stCxn id="21528" idx="2"/>
          </p:cNvCxnSpPr>
          <p:nvPr/>
        </p:nvCxnSpPr>
        <p:spPr>
          <a:xfrm>
            <a:off x="6697980" y="3720465"/>
            <a:ext cx="0" cy="1647190"/>
          </a:xfrm>
          <a:prstGeom prst="line">
            <a:avLst/>
          </a:prstGeom>
          <a:ln w="12700" cap="flat" cmpd="sng">
            <a:solidFill>
              <a:schemeClr val="accent1"/>
            </a:solidFill>
            <a:prstDash val="solid"/>
            <a:headEnd type="none" w="med" len="med"/>
            <a:tailEnd type="none" w="med" len="med"/>
          </a:ln>
        </p:spPr>
      </p:cxnSp>
      <p:grpSp>
        <p:nvGrpSpPr>
          <p:cNvPr id="21523" name="组合 18"/>
          <p:cNvGrpSpPr/>
          <p:nvPr/>
        </p:nvGrpSpPr>
        <p:grpSpPr>
          <a:xfrm>
            <a:off x="6359843" y="1411288"/>
            <a:ext cx="659130" cy="654050"/>
            <a:chOff x="0" y="0"/>
            <a:chExt cx="659531" cy="655093"/>
          </a:xfrm>
        </p:grpSpPr>
        <p:sp>
          <p:nvSpPr>
            <p:cNvPr id="21524" name="圆角矩形 19"/>
            <p:cNvSpPr/>
            <p:nvPr/>
          </p:nvSpPr>
          <p:spPr>
            <a:xfrm>
              <a:off x="0" y="0"/>
              <a:ext cx="655093" cy="655093"/>
            </a:xfrm>
            <a:prstGeom prst="roundRect">
              <a:avLst>
                <a:gd name="adj" fmla="val 8046"/>
              </a:avLst>
            </a:prstGeom>
            <a:solidFill>
              <a:schemeClr val="accent1"/>
            </a:solidFill>
            <a:ln w="9525">
              <a:noFill/>
            </a:ln>
          </p:spPr>
          <p:txBody>
            <a:bodyPr/>
            <a:lstStyle/>
            <a:p>
              <a:endParaRPr lang="zh-CN" altLang="en-US" dirty="0">
                <a:latin typeface="Arial" panose="020B0604020202020204" pitchFamily="34" charset="0"/>
                <a:ea typeface="宋体" panose="02010600030101010101" pitchFamily="2" charset="-122"/>
              </a:endParaRPr>
            </a:p>
          </p:txBody>
        </p:sp>
        <p:sp>
          <p:nvSpPr>
            <p:cNvPr id="21525" name="TextBox 20"/>
            <p:cNvSpPr txBox="1"/>
            <p:nvPr/>
          </p:nvSpPr>
          <p:spPr>
            <a:xfrm>
              <a:off x="0" y="35158"/>
              <a:ext cx="659531" cy="584496"/>
            </a:xfrm>
            <a:prstGeom prst="rect">
              <a:avLst/>
            </a:prstGeom>
            <a:noFill/>
            <a:ln w="9525">
              <a:noFill/>
            </a:ln>
          </p:spPr>
          <p:txBody>
            <a:bodyPr wrap="none">
              <a:spAutoFit/>
            </a:bodyPr>
            <a:lstStyle/>
            <a:p>
              <a:r>
                <a:rPr lang="en-US" altLang="zh-CN" sz="3200" dirty="0">
                  <a:solidFill>
                    <a:srgbClr val="FFFFFF"/>
                  </a:solidFill>
                  <a:latin typeface="微软雅黑" panose="020B0503020204020204" pitchFamily="2" charset="-122"/>
                  <a:ea typeface="微软雅黑" panose="020B0503020204020204" pitchFamily="2" charset="-122"/>
                </a:rPr>
                <a:t>02</a:t>
              </a:r>
              <a:endParaRPr lang="zh-CN" altLang="en-US" sz="3200" dirty="0">
                <a:solidFill>
                  <a:srgbClr val="FFFFFF"/>
                </a:solidFill>
                <a:latin typeface="微软雅黑" panose="020B0503020204020204" pitchFamily="2" charset="-122"/>
                <a:ea typeface="微软雅黑" panose="020B0503020204020204" pitchFamily="2" charset="-122"/>
              </a:endParaRPr>
            </a:p>
          </p:txBody>
        </p:sp>
      </p:grpSp>
      <p:grpSp>
        <p:nvGrpSpPr>
          <p:cNvPr id="21526" name="组合 21"/>
          <p:cNvGrpSpPr/>
          <p:nvPr/>
        </p:nvGrpSpPr>
        <p:grpSpPr>
          <a:xfrm>
            <a:off x="6368098" y="3101975"/>
            <a:ext cx="659130" cy="654050"/>
            <a:chOff x="0" y="0"/>
            <a:chExt cx="659531" cy="655093"/>
          </a:xfrm>
        </p:grpSpPr>
        <p:sp>
          <p:nvSpPr>
            <p:cNvPr id="21527" name="圆角矩形 22"/>
            <p:cNvSpPr/>
            <p:nvPr/>
          </p:nvSpPr>
          <p:spPr>
            <a:xfrm>
              <a:off x="0" y="0"/>
              <a:ext cx="655093" cy="655093"/>
            </a:xfrm>
            <a:prstGeom prst="roundRect">
              <a:avLst>
                <a:gd name="adj" fmla="val 8046"/>
              </a:avLst>
            </a:prstGeom>
            <a:solidFill>
              <a:schemeClr val="bg1"/>
            </a:solidFill>
            <a:ln w="9525">
              <a:noFill/>
            </a:ln>
          </p:spPr>
          <p:txBody>
            <a:bodyPr/>
            <a:lstStyle/>
            <a:p>
              <a:endParaRPr lang="zh-CN" altLang="en-US" dirty="0">
                <a:latin typeface="Arial" panose="020B0604020202020204" pitchFamily="34" charset="0"/>
                <a:ea typeface="宋体" panose="02010600030101010101" pitchFamily="2" charset="-122"/>
              </a:endParaRPr>
            </a:p>
          </p:txBody>
        </p:sp>
        <p:sp>
          <p:nvSpPr>
            <p:cNvPr id="21528" name="TextBox 23"/>
            <p:cNvSpPr txBox="1"/>
            <p:nvPr/>
          </p:nvSpPr>
          <p:spPr>
            <a:xfrm>
              <a:off x="0" y="35158"/>
              <a:ext cx="659531" cy="584496"/>
            </a:xfrm>
            <a:prstGeom prst="rect">
              <a:avLst/>
            </a:prstGeom>
            <a:noFill/>
            <a:ln w="9525">
              <a:noFill/>
            </a:ln>
          </p:spPr>
          <p:txBody>
            <a:bodyPr wrap="none">
              <a:spAutoFit/>
            </a:bodyPr>
            <a:lstStyle/>
            <a:p>
              <a:r>
                <a:rPr lang="en-US" altLang="zh-CN" sz="3200" dirty="0">
                  <a:solidFill>
                    <a:srgbClr val="FFFFFF"/>
                  </a:solidFill>
                  <a:latin typeface="微软雅黑" panose="020B0503020204020204" pitchFamily="2" charset="-122"/>
                  <a:ea typeface="微软雅黑" panose="020B0503020204020204" pitchFamily="2" charset="-122"/>
                </a:rPr>
                <a:t>03</a:t>
              </a:r>
              <a:endParaRPr lang="zh-CN" altLang="en-US" sz="3200" dirty="0">
                <a:solidFill>
                  <a:srgbClr val="FFFFFF"/>
                </a:solidFill>
                <a:latin typeface="微软雅黑" panose="020B0503020204020204" pitchFamily="2" charset="-122"/>
                <a:ea typeface="微软雅黑" panose="020B0503020204020204" pitchFamily="2" charset="-122"/>
              </a:endParaRPr>
            </a:p>
          </p:txBody>
        </p:sp>
      </p:grpSp>
      <p:grpSp>
        <p:nvGrpSpPr>
          <p:cNvPr id="21529" name="组合 24"/>
          <p:cNvGrpSpPr/>
          <p:nvPr/>
        </p:nvGrpSpPr>
        <p:grpSpPr>
          <a:xfrm>
            <a:off x="6364288" y="5280025"/>
            <a:ext cx="659130" cy="654050"/>
            <a:chOff x="0" y="0"/>
            <a:chExt cx="659531" cy="655093"/>
          </a:xfrm>
        </p:grpSpPr>
        <p:sp>
          <p:nvSpPr>
            <p:cNvPr id="21530" name="圆角矩形 25"/>
            <p:cNvSpPr/>
            <p:nvPr/>
          </p:nvSpPr>
          <p:spPr>
            <a:xfrm>
              <a:off x="0" y="0"/>
              <a:ext cx="655093" cy="655093"/>
            </a:xfrm>
            <a:prstGeom prst="roundRect">
              <a:avLst>
                <a:gd name="adj" fmla="val 8046"/>
              </a:avLst>
            </a:prstGeom>
            <a:solidFill>
              <a:schemeClr val="bg2"/>
            </a:solidFill>
            <a:ln w="9525">
              <a:noFill/>
            </a:ln>
          </p:spPr>
          <p:txBody>
            <a:bodyPr/>
            <a:lstStyle/>
            <a:p>
              <a:endParaRPr lang="zh-CN" altLang="en-US" dirty="0">
                <a:latin typeface="Arial" panose="020B0604020202020204" pitchFamily="34" charset="0"/>
                <a:ea typeface="宋体" panose="02010600030101010101" pitchFamily="2" charset="-122"/>
              </a:endParaRPr>
            </a:p>
          </p:txBody>
        </p:sp>
        <p:sp>
          <p:nvSpPr>
            <p:cNvPr id="21531" name="TextBox 26"/>
            <p:cNvSpPr txBox="1"/>
            <p:nvPr/>
          </p:nvSpPr>
          <p:spPr>
            <a:xfrm>
              <a:off x="0" y="35158"/>
              <a:ext cx="659531" cy="584496"/>
            </a:xfrm>
            <a:prstGeom prst="rect">
              <a:avLst/>
            </a:prstGeom>
            <a:noFill/>
            <a:ln w="9525">
              <a:noFill/>
            </a:ln>
          </p:spPr>
          <p:txBody>
            <a:bodyPr wrap="none">
              <a:spAutoFit/>
            </a:bodyPr>
            <a:lstStyle/>
            <a:p>
              <a:r>
                <a:rPr lang="en-US" altLang="zh-CN" sz="3200" dirty="0">
                  <a:solidFill>
                    <a:srgbClr val="FFFFFF"/>
                  </a:solidFill>
                  <a:latin typeface="微软雅黑" panose="020B0503020204020204" pitchFamily="2" charset="-122"/>
                  <a:ea typeface="微软雅黑" panose="020B0503020204020204" pitchFamily="2" charset="-122"/>
                </a:rPr>
                <a:t>04</a:t>
              </a:r>
              <a:endParaRPr lang="zh-CN" altLang="en-US" sz="3200" dirty="0">
                <a:solidFill>
                  <a:srgbClr val="FFFFFF"/>
                </a:solidFill>
                <a:latin typeface="微软雅黑" panose="020B0503020204020204" pitchFamily="2" charset="-122"/>
                <a:ea typeface="微软雅黑" panose="020B0503020204020204" pitchFamily="2" charset="-122"/>
              </a:endParaRPr>
            </a:p>
          </p:txBody>
        </p:sp>
      </p:grpSp>
      <p:sp>
        <p:nvSpPr>
          <p:cNvPr id="21532" name="矩形 27"/>
          <p:cNvSpPr/>
          <p:nvPr/>
        </p:nvSpPr>
        <p:spPr>
          <a:xfrm>
            <a:off x="7213600" y="1327150"/>
            <a:ext cx="4160838" cy="1260475"/>
          </a:xfrm>
          <a:prstGeom prst="rect">
            <a:avLst/>
          </a:prstGeom>
          <a:noFill/>
          <a:ln w="9525">
            <a:noFill/>
          </a:ln>
        </p:spPr>
        <p:txBody>
          <a:bodyPr>
            <a:spAutoFit/>
          </a:bodyPr>
          <a:lstStyle/>
          <a:p>
            <a:pPr indent="457200" algn="just"/>
            <a:r>
              <a:rPr lang="en-US" sz="2800" dirty="0">
                <a:solidFill>
                  <a:srgbClr val="484849"/>
                </a:solidFill>
                <a:latin typeface="微软雅黑" panose="020B0503020204020204" pitchFamily="2" charset="-122"/>
                <a:ea typeface="微软雅黑" panose="020B0503020204020204" pitchFamily="2" charset="-122"/>
              </a:rPr>
              <a:t>&gt;&gt;</a:t>
            </a:r>
            <a:r>
              <a:rPr sz="2400" b="1" dirty="0" err="1">
                <a:solidFill>
                  <a:srgbClr val="484849"/>
                </a:solidFill>
                <a:latin typeface="微软雅黑" panose="020B0503020204020204" pitchFamily="2" charset="-122"/>
                <a:ea typeface="微软雅黑" panose="020B0503020204020204" pitchFamily="2" charset="-122"/>
              </a:rPr>
              <a:t>退役后</a:t>
            </a:r>
            <a:r>
              <a:rPr lang="zh-CN" altLang="en-US" sz="2400" b="1" dirty="0">
                <a:solidFill>
                  <a:srgbClr val="484849"/>
                </a:solidFill>
                <a:latin typeface="微软雅黑" panose="020B0503020204020204" pitchFamily="2" charset="-122"/>
                <a:ea typeface="微软雅黑" panose="020B0503020204020204" pitchFamily="2" charset="-122"/>
              </a:rPr>
              <a:t>的少年</a:t>
            </a:r>
            <a:r>
              <a:rPr sz="2400" b="1" dirty="0">
                <a:solidFill>
                  <a:srgbClr val="484849"/>
                </a:solidFill>
                <a:latin typeface="微软雅黑" panose="020B0503020204020204" pitchFamily="2" charset="-122"/>
                <a:ea typeface="微软雅黑" panose="020B0503020204020204" pitchFamily="2" charset="-122"/>
              </a:rPr>
              <a:t>，</a:t>
            </a:r>
            <a:r>
              <a:rPr sz="1200" dirty="0" err="1" smtClean="0">
                <a:solidFill>
                  <a:srgbClr val="484849"/>
                </a:solidFill>
                <a:latin typeface="方正姚体" panose="02010601030101010101" pitchFamily="2" charset="-122"/>
                <a:ea typeface="方正姚体" panose="02010601030101010101" pitchFamily="2" charset="-122"/>
              </a:rPr>
              <a:t>低学历造成的就业难</a:t>
            </a:r>
            <a:r>
              <a:rPr lang="zh-CN" altLang="en-US" sz="1200" dirty="0" smtClean="0">
                <a:solidFill>
                  <a:srgbClr val="484849"/>
                </a:solidFill>
                <a:latin typeface="方正姚体" panose="02010601030101010101" pitchFamily="2" charset="-122"/>
                <a:ea typeface="方正姚体" panose="02010601030101010101" pitchFamily="2" charset="-122"/>
              </a:rPr>
              <a:t>，</a:t>
            </a:r>
            <a:r>
              <a:rPr sz="1200" dirty="0" err="1" smtClean="0">
                <a:solidFill>
                  <a:srgbClr val="484849"/>
                </a:solidFill>
                <a:latin typeface="方正姚体" panose="02010601030101010101" pitchFamily="2" charset="-122"/>
                <a:ea typeface="方正姚体" panose="02010601030101010101" pitchFamily="2" charset="-122"/>
              </a:rPr>
              <a:t>成为许多选手不得不面对的难题</a:t>
            </a:r>
            <a:r>
              <a:rPr sz="1200" dirty="0" err="1">
                <a:solidFill>
                  <a:srgbClr val="484849"/>
                </a:solidFill>
                <a:latin typeface="方正姚体" panose="02010601030101010101" pitchFamily="2" charset="-122"/>
                <a:ea typeface="方正姚体" panose="02010601030101010101" pitchFamily="2" charset="-122"/>
              </a:rPr>
              <a:t>。目前，职业选手大多都是高中学历，他们将人生学习的黄金时间给了游戏和参赛</a:t>
            </a:r>
            <a:r>
              <a:rPr sz="1200" dirty="0" err="1" smtClean="0">
                <a:solidFill>
                  <a:srgbClr val="484849"/>
                </a:solidFill>
                <a:latin typeface="方正姚体" panose="02010601030101010101" pitchFamily="2" charset="-122"/>
                <a:ea typeface="方正姚体" panose="02010601030101010101" pitchFamily="2" charset="-122"/>
              </a:rPr>
              <a:t>，退役后</a:t>
            </a:r>
            <a:r>
              <a:rPr lang="zh-CN" altLang="en-US" sz="1200" dirty="0" smtClean="0">
                <a:solidFill>
                  <a:srgbClr val="484849"/>
                </a:solidFill>
                <a:latin typeface="方正姚体" panose="02010601030101010101" pitchFamily="2" charset="-122"/>
                <a:ea typeface="方正姚体" panose="02010601030101010101" pitchFamily="2" charset="-122"/>
              </a:rPr>
              <a:t>少数人</a:t>
            </a:r>
            <a:r>
              <a:rPr sz="1200" dirty="0" err="1" smtClean="0">
                <a:solidFill>
                  <a:srgbClr val="484849"/>
                </a:solidFill>
                <a:latin typeface="方正姚体" panose="02010601030101010101" pitchFamily="2" charset="-122"/>
                <a:ea typeface="方正姚体" panose="02010601030101010101" pitchFamily="2" charset="-122"/>
              </a:rPr>
              <a:t>会选择重</a:t>
            </a:r>
            <a:r>
              <a:rPr lang="zh-CN" altLang="en-US" sz="1200" dirty="0" smtClean="0">
                <a:solidFill>
                  <a:srgbClr val="484849"/>
                </a:solidFill>
                <a:latin typeface="方正姚体" panose="02010601030101010101" pitchFamily="2" charset="-122"/>
                <a:ea typeface="方正姚体" panose="02010601030101010101" pitchFamily="2" charset="-122"/>
              </a:rPr>
              <a:t>返</a:t>
            </a:r>
            <a:r>
              <a:rPr sz="1200" dirty="0" err="1" smtClean="0">
                <a:solidFill>
                  <a:srgbClr val="484849"/>
                </a:solidFill>
                <a:latin typeface="方正姚体" panose="02010601030101010101" pitchFamily="2" charset="-122"/>
                <a:ea typeface="方正姚体" panose="02010601030101010101" pitchFamily="2" charset="-122"/>
              </a:rPr>
              <a:t>校园</a:t>
            </a:r>
            <a:r>
              <a:rPr sz="1200" dirty="0" smtClean="0">
                <a:solidFill>
                  <a:srgbClr val="484849"/>
                </a:solidFill>
                <a:latin typeface="方正姚体" panose="02010601030101010101" pitchFamily="2" charset="-122"/>
                <a:ea typeface="方正姚体" panose="02010601030101010101" pitchFamily="2" charset="-122"/>
              </a:rPr>
              <a:t>，</a:t>
            </a:r>
            <a:r>
              <a:rPr lang="zh-CN" altLang="en-US" sz="1200" dirty="0" smtClean="0">
                <a:solidFill>
                  <a:srgbClr val="484849"/>
                </a:solidFill>
                <a:latin typeface="方正姚体" panose="02010601030101010101" pitchFamily="2" charset="-122"/>
                <a:ea typeface="方正姚体" panose="02010601030101010101" pitchFamily="2" charset="-122"/>
              </a:rPr>
              <a:t>而</a:t>
            </a:r>
            <a:r>
              <a:rPr sz="1200" dirty="0" err="1" smtClean="0">
                <a:solidFill>
                  <a:srgbClr val="484849"/>
                </a:solidFill>
                <a:latin typeface="方正姚体" panose="02010601030101010101" pitchFamily="2" charset="-122"/>
                <a:ea typeface="方正姚体" panose="02010601030101010101" pitchFamily="2" charset="-122"/>
              </a:rPr>
              <a:t>大多数人因为曾经的疯狂</a:t>
            </a:r>
            <a:r>
              <a:rPr sz="1200" dirty="0" err="1">
                <a:solidFill>
                  <a:srgbClr val="484849"/>
                </a:solidFill>
                <a:latin typeface="方正姚体" panose="02010601030101010101" pitchFamily="2" charset="-122"/>
                <a:ea typeface="方正姚体" panose="02010601030101010101" pitchFamily="2" charset="-122"/>
              </a:rPr>
              <a:t>，已然失去了求学的动力和兴趣</a:t>
            </a:r>
            <a:r>
              <a:rPr sz="1200" dirty="0">
                <a:solidFill>
                  <a:srgbClr val="484849"/>
                </a:solidFill>
                <a:latin typeface="方正姚体" panose="02010601030101010101" pitchFamily="2" charset="-122"/>
                <a:ea typeface="方正姚体" panose="02010601030101010101" pitchFamily="2" charset="-122"/>
              </a:rPr>
              <a:t>。</a:t>
            </a:r>
          </a:p>
        </p:txBody>
      </p:sp>
      <p:sp>
        <p:nvSpPr>
          <p:cNvPr id="21533" name="矩形 28"/>
          <p:cNvSpPr/>
          <p:nvPr/>
        </p:nvSpPr>
        <p:spPr>
          <a:xfrm>
            <a:off x="7213917" y="4549130"/>
            <a:ext cx="4427809" cy="1384995"/>
          </a:xfrm>
          <a:prstGeom prst="rect">
            <a:avLst/>
          </a:prstGeom>
          <a:noFill/>
          <a:ln w="9525">
            <a:noFill/>
          </a:ln>
        </p:spPr>
        <p:txBody>
          <a:bodyPr wrap="square">
            <a:spAutoFit/>
          </a:bodyPr>
          <a:lstStyle/>
          <a:p>
            <a:pPr indent="457200" algn="just"/>
            <a:r>
              <a:rPr lang="en-US" altLang="zh-CN" sz="1200" dirty="0">
                <a:solidFill>
                  <a:srgbClr val="484849"/>
                </a:solidFill>
                <a:latin typeface="方正姚体" panose="02010601030101010101" pitchFamily="2" charset="-122"/>
                <a:ea typeface="方正姚体" panose="02010601030101010101" pitchFamily="2" charset="-122"/>
              </a:rPr>
              <a:t>&gt;&gt;</a:t>
            </a:r>
            <a:r>
              <a:rPr lang="zh-CN" altLang="en-US" sz="1200" dirty="0">
                <a:solidFill>
                  <a:srgbClr val="484849"/>
                </a:solidFill>
                <a:latin typeface="方正姚体" panose="02010601030101010101" pitchFamily="2" charset="-122"/>
                <a:ea typeface="方正姚体" panose="02010601030101010101" pitchFamily="2" charset="-122"/>
              </a:rPr>
              <a:t>这些青少年在有限的生命里没有认清自己，对自己这份有限的资源没有进行理性的合理配置。因此，</a:t>
            </a:r>
            <a:r>
              <a:rPr lang="zh-CN" altLang="en-US" sz="2400" b="1" dirty="0">
                <a:solidFill>
                  <a:srgbClr val="484849"/>
                </a:solidFill>
                <a:latin typeface="微软雅黑" panose="020B0503020204020204" pitchFamily="2" charset="-122"/>
                <a:ea typeface="微软雅黑" panose="020B0503020204020204" pitchFamily="2" charset="-122"/>
              </a:rPr>
              <a:t>他们的选择意味着：把最好的年华</a:t>
            </a:r>
            <a:r>
              <a:rPr lang="zh-CN" altLang="en-US" sz="2400" b="1" dirty="0" smtClean="0">
                <a:solidFill>
                  <a:srgbClr val="484849"/>
                </a:solidFill>
                <a:latin typeface="微软雅黑" panose="020B0503020204020204" pitchFamily="2" charset="-122"/>
                <a:ea typeface="微软雅黑" panose="020B0503020204020204" pitchFamily="2" charset="-122"/>
              </a:rPr>
              <a:t>用在</a:t>
            </a:r>
            <a:r>
              <a:rPr sz="2400" b="1" dirty="0" err="1" smtClean="0">
                <a:solidFill>
                  <a:srgbClr val="484849"/>
                </a:solidFill>
                <a:latin typeface="微软雅黑" panose="020B0503020204020204" pitchFamily="2" charset="-122"/>
                <a:ea typeface="微软雅黑" panose="020B0503020204020204" pitchFamily="2" charset="-122"/>
              </a:rPr>
              <a:t>了虚无缥缈的</a:t>
            </a:r>
            <a:r>
              <a:rPr sz="2400" b="1" dirty="0" err="1">
                <a:solidFill>
                  <a:srgbClr val="484849"/>
                </a:solidFill>
                <a:latin typeface="微软雅黑" panose="020B0503020204020204" pitchFamily="2" charset="-122"/>
                <a:ea typeface="微软雅黑" panose="020B0503020204020204" pitchFamily="2" charset="-122"/>
              </a:rPr>
              <a:t>“网游”上</a:t>
            </a:r>
            <a:r>
              <a:rPr sz="2400" b="1" dirty="0">
                <a:solidFill>
                  <a:srgbClr val="484849"/>
                </a:solidFill>
                <a:latin typeface="微软雅黑" panose="020B0503020204020204" pitchFamily="2" charset="-122"/>
                <a:ea typeface="微软雅黑" panose="020B0503020204020204" pitchFamily="2" charset="-122"/>
              </a:rPr>
              <a:t>。</a:t>
            </a:r>
          </a:p>
        </p:txBody>
      </p:sp>
      <p:sp>
        <p:nvSpPr>
          <p:cNvPr id="21534" name="矩形 29"/>
          <p:cNvSpPr/>
          <p:nvPr/>
        </p:nvSpPr>
        <p:spPr>
          <a:xfrm>
            <a:off x="7215188" y="2762568"/>
            <a:ext cx="4159250" cy="892552"/>
          </a:xfrm>
          <a:prstGeom prst="rect">
            <a:avLst/>
          </a:prstGeom>
          <a:noFill/>
          <a:ln w="9525">
            <a:noFill/>
          </a:ln>
        </p:spPr>
        <p:txBody>
          <a:bodyPr>
            <a:spAutoFit/>
          </a:bodyPr>
          <a:lstStyle/>
          <a:p>
            <a:pPr indent="457200" algn="just"/>
            <a:r>
              <a:rPr lang="en-US" altLang="zh-CN" sz="2800" dirty="0">
                <a:solidFill>
                  <a:srgbClr val="484849"/>
                </a:solidFill>
                <a:latin typeface="微软雅黑" panose="020B0503020204020204" pitchFamily="2" charset="-122"/>
                <a:ea typeface="微软雅黑" panose="020B0503020204020204" pitchFamily="2" charset="-122"/>
              </a:rPr>
              <a:t>&gt;&gt;</a:t>
            </a:r>
            <a:r>
              <a:rPr lang="zh-CN" altLang="en-US" sz="1600" dirty="0">
                <a:solidFill>
                  <a:srgbClr val="484849"/>
                </a:solidFill>
                <a:latin typeface="方正姚体" panose="02010601030101010101" pitchFamily="2" charset="-122"/>
                <a:ea typeface="方正姚体" panose="02010601030101010101" pitchFamily="2" charset="-122"/>
              </a:rPr>
              <a:t>随之而来的问题是：</a:t>
            </a:r>
            <a:r>
              <a:rPr lang="zh-CN" altLang="en-US" sz="2400" b="1" dirty="0">
                <a:solidFill>
                  <a:srgbClr val="484849"/>
                </a:solidFill>
                <a:latin typeface="微软雅黑" panose="020B0503020204020204" pitchFamily="2" charset="-122"/>
                <a:ea typeface="微软雅黑" panose="020B0503020204020204" pitchFamily="2" charset="-122"/>
              </a:rPr>
              <a:t>不玩游戏，这群少年以后还能做什么？</a:t>
            </a:r>
          </a:p>
        </p:txBody>
      </p:sp>
      <p:pic>
        <p:nvPicPr>
          <p:cNvPr id="2" name="图片 1" descr="eaf81a4c510fd9f9444fce3b282dd42a2834a40c"/>
          <p:cNvPicPr>
            <a:picLocks noChangeAspect="1"/>
          </p:cNvPicPr>
          <p:nvPr/>
        </p:nvPicPr>
        <p:blipFill>
          <a:blip r:embed="rId2"/>
          <a:stretch>
            <a:fillRect/>
          </a:stretch>
        </p:blipFill>
        <p:spPr>
          <a:xfrm>
            <a:off x="1894205" y="3542665"/>
            <a:ext cx="2987040" cy="4481195"/>
          </a:xfrm>
          <a:prstGeom prst="rect">
            <a:avLst/>
          </a:prstGeom>
        </p:spPr>
      </p:pic>
    </p:spTree>
  </p:cSld>
  <p:clrMapOvr>
    <a:masterClrMapping/>
  </p:clrMapOvr>
  <p:transition spd="slow" advTm="3804">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1506"/>
                                        </p:tgtEl>
                                        <p:attrNameLst>
                                          <p:attrName>style.visibility</p:attrName>
                                        </p:attrNameLst>
                                      </p:cBhvr>
                                      <p:to>
                                        <p:strVal val="visible"/>
                                      </p:to>
                                    </p:set>
                                    <p:anim calcmode="lin" valueType="num">
                                      <p:cBhvr>
                                        <p:cTn id="7" dur="400" fill="hold"/>
                                        <p:tgtEl>
                                          <p:spTgt spid="2150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21506"/>
                                        </p:tgtEl>
                                        <p:attrNameLst>
                                          <p:attrName>ppt_y</p:attrName>
                                        </p:attrNameLst>
                                      </p:cBhvr>
                                      <p:tavLst>
                                        <p:tav tm="0">
                                          <p:val>
                                            <p:strVal val="#ppt_y"/>
                                          </p:val>
                                        </p:tav>
                                        <p:tav tm="100000">
                                          <p:val>
                                            <p:strVal val="#ppt_y"/>
                                          </p:val>
                                        </p:tav>
                                      </p:tavLst>
                                    </p:anim>
                                    <p:anim calcmode="lin" valueType="num">
                                      <p:cBhvr>
                                        <p:cTn id="9" dur="400" fill="hold"/>
                                        <p:tgtEl>
                                          <p:spTgt spid="2150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2150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21506"/>
                                        </p:tgtEl>
                                      </p:cBhvr>
                                    </p:animEffect>
                                  </p:childTnLst>
                                </p:cTn>
                              </p:par>
                            </p:childTnLst>
                          </p:cTn>
                        </p:par>
                      </p:childTnLst>
                    </p:cTn>
                  </p:par>
                  <p:par>
                    <p:cTn id="12" fill="hold">
                      <p:stCondLst>
                        <p:cond delay="indefinite"/>
                      </p:stCondLst>
                      <p:childTnLst>
                        <p:par>
                          <p:cTn id="13" fill="hold">
                            <p:stCondLst>
                              <p:cond delay="0"/>
                            </p:stCondLst>
                            <p:childTnLst>
                              <p:par>
                                <p:cTn id="14" presetID="31" presetClass="entr" presetSubtype="0" fill="hold" nodeType="clickEffect">
                                  <p:stCondLst>
                                    <p:cond delay="0"/>
                                  </p:stCondLst>
                                  <p:childTnLst>
                                    <p:set>
                                      <p:cBhvr>
                                        <p:cTn id="15" dur="1" fill="hold">
                                          <p:stCondLst>
                                            <p:cond delay="0"/>
                                          </p:stCondLst>
                                        </p:cTn>
                                        <p:tgtEl>
                                          <p:spTgt spid="21509"/>
                                        </p:tgtEl>
                                        <p:attrNameLst>
                                          <p:attrName>style.visibility</p:attrName>
                                        </p:attrNameLst>
                                      </p:cBhvr>
                                      <p:to>
                                        <p:strVal val="visible"/>
                                      </p:to>
                                    </p:set>
                                    <p:anim calcmode="lin" valueType="num">
                                      <p:cBhvr>
                                        <p:cTn id="16" dur="300" fill="hold"/>
                                        <p:tgtEl>
                                          <p:spTgt spid="21509"/>
                                        </p:tgtEl>
                                        <p:attrNameLst>
                                          <p:attrName>ppt_w</p:attrName>
                                        </p:attrNameLst>
                                      </p:cBhvr>
                                      <p:tavLst>
                                        <p:tav tm="0">
                                          <p:val>
                                            <p:fltVal val="0"/>
                                          </p:val>
                                        </p:tav>
                                        <p:tav tm="100000">
                                          <p:val>
                                            <p:strVal val="#ppt_w"/>
                                          </p:val>
                                        </p:tav>
                                      </p:tavLst>
                                    </p:anim>
                                    <p:anim calcmode="lin" valueType="num">
                                      <p:cBhvr>
                                        <p:cTn id="17" dur="300" fill="hold"/>
                                        <p:tgtEl>
                                          <p:spTgt spid="21509"/>
                                        </p:tgtEl>
                                        <p:attrNameLst>
                                          <p:attrName>ppt_h</p:attrName>
                                        </p:attrNameLst>
                                      </p:cBhvr>
                                      <p:tavLst>
                                        <p:tav tm="0">
                                          <p:val>
                                            <p:fltVal val="0"/>
                                          </p:val>
                                        </p:tav>
                                        <p:tav tm="100000">
                                          <p:val>
                                            <p:strVal val="#ppt_h"/>
                                          </p:val>
                                        </p:tav>
                                      </p:tavLst>
                                    </p:anim>
                                    <p:anim calcmode="lin" valueType="num">
                                      <p:cBhvr>
                                        <p:cTn id="18" dur="300" fill="hold"/>
                                        <p:tgtEl>
                                          <p:spTgt spid="21509"/>
                                        </p:tgtEl>
                                        <p:attrNameLst>
                                          <p:attrName>style.rotation</p:attrName>
                                        </p:attrNameLst>
                                      </p:cBhvr>
                                      <p:tavLst>
                                        <p:tav tm="0">
                                          <p:val>
                                            <p:fltVal val="90"/>
                                          </p:val>
                                        </p:tav>
                                        <p:tav tm="100000">
                                          <p:val>
                                            <p:fltVal val="0"/>
                                          </p:val>
                                        </p:tav>
                                      </p:tavLst>
                                    </p:anim>
                                    <p:animEffect transition="in" filter="fade">
                                      <p:cBhvr>
                                        <p:cTn id="19" dur="300"/>
                                        <p:tgtEl>
                                          <p:spTgt spid="21509"/>
                                        </p:tgtEl>
                                      </p:cBhvr>
                                    </p:animEffect>
                                  </p:childTnLst>
                                </p:cTn>
                              </p:par>
                            </p:childTnLst>
                          </p:cTn>
                        </p:par>
                        <p:par>
                          <p:cTn id="20" fill="hold">
                            <p:stCondLst>
                              <p:cond delay="500"/>
                            </p:stCondLst>
                            <p:childTnLst>
                              <p:par>
                                <p:cTn id="21" presetID="22" presetClass="entr" presetSubtype="1" fill="hold" grpId="0" nodeType="afterEffect">
                                  <p:stCondLst>
                                    <p:cond delay="0"/>
                                  </p:stCondLst>
                                  <p:childTnLst>
                                    <p:set>
                                      <p:cBhvr>
                                        <p:cTn id="22" dur="3000" fill="hold">
                                          <p:stCondLst>
                                            <p:cond delay="0"/>
                                          </p:stCondLst>
                                        </p:cTn>
                                        <p:tgtEl>
                                          <p:spTgt spid="21508"/>
                                        </p:tgtEl>
                                        <p:attrNameLst>
                                          <p:attrName>style.visibility</p:attrName>
                                        </p:attrNameLst>
                                      </p:cBhvr>
                                      <p:to>
                                        <p:strVal val="visible"/>
                                      </p:to>
                                    </p:set>
                                    <p:animEffect transition="in" filter="wipe(up)">
                                      <p:cBhvr>
                                        <p:cTn id="23" dur="3000"/>
                                        <p:tgtEl>
                                          <p:spTgt spid="21508"/>
                                        </p:tgtEl>
                                      </p:cBhvr>
                                    </p:animEffect>
                                  </p:childTnLst>
                                </p:cTn>
                              </p:par>
                            </p:childTnLst>
                          </p:cTn>
                        </p:par>
                        <p:par>
                          <p:cTn id="24" fill="hold">
                            <p:stCondLst>
                              <p:cond delay="3500"/>
                            </p:stCondLst>
                            <p:childTnLst>
                              <p:par>
                                <p:cTn id="25" presetID="37"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900" decel="100000" fill="hold"/>
                                        <p:tgtEl>
                                          <p:spTgt spid="2"/>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nodeType="clickEffect">
                                  <p:stCondLst>
                                    <p:cond delay="0"/>
                                  </p:stCondLst>
                                  <p:childTnLst>
                                    <p:set>
                                      <p:cBhvr>
                                        <p:cTn id="34" dur="1" fill="hold">
                                          <p:stCondLst>
                                            <p:cond delay="0"/>
                                          </p:stCondLst>
                                        </p:cTn>
                                        <p:tgtEl>
                                          <p:spTgt spid="21507"/>
                                        </p:tgtEl>
                                        <p:attrNameLst>
                                          <p:attrName>style.visibility</p:attrName>
                                        </p:attrNameLst>
                                      </p:cBhvr>
                                      <p:to>
                                        <p:strVal val="visible"/>
                                      </p:to>
                                    </p:set>
                                    <p:animEffect transition="in" filter="wipe(up)">
                                      <p:cBhvr>
                                        <p:cTn id="35" dur="500"/>
                                        <p:tgtEl>
                                          <p:spTgt spid="21507"/>
                                        </p:tgtEl>
                                      </p:cBhvr>
                                    </p:animEffect>
                                  </p:childTnLst>
                                </p:cTn>
                              </p:par>
                            </p:childTnLst>
                          </p:cTn>
                        </p:par>
                        <p:par>
                          <p:cTn id="36" fill="hold">
                            <p:stCondLst>
                              <p:cond delay="500"/>
                            </p:stCondLst>
                            <p:childTnLst>
                              <p:par>
                                <p:cTn id="37" presetID="31" presetClass="entr" presetSubtype="0" fill="hold" nodeType="afterEffect">
                                  <p:stCondLst>
                                    <p:cond delay="0"/>
                                  </p:stCondLst>
                                  <p:childTnLst>
                                    <p:set>
                                      <p:cBhvr>
                                        <p:cTn id="38" dur="1" fill="hold">
                                          <p:stCondLst>
                                            <p:cond delay="0"/>
                                          </p:stCondLst>
                                        </p:cTn>
                                        <p:tgtEl>
                                          <p:spTgt spid="21523"/>
                                        </p:tgtEl>
                                        <p:attrNameLst>
                                          <p:attrName>style.visibility</p:attrName>
                                        </p:attrNameLst>
                                      </p:cBhvr>
                                      <p:to>
                                        <p:strVal val="visible"/>
                                      </p:to>
                                    </p:set>
                                    <p:anim calcmode="lin" valueType="num">
                                      <p:cBhvr>
                                        <p:cTn id="39" dur="300" fill="hold"/>
                                        <p:tgtEl>
                                          <p:spTgt spid="21523"/>
                                        </p:tgtEl>
                                        <p:attrNameLst>
                                          <p:attrName>ppt_w</p:attrName>
                                        </p:attrNameLst>
                                      </p:cBhvr>
                                      <p:tavLst>
                                        <p:tav tm="0">
                                          <p:val>
                                            <p:fltVal val="0"/>
                                          </p:val>
                                        </p:tav>
                                        <p:tav tm="100000">
                                          <p:val>
                                            <p:strVal val="#ppt_w"/>
                                          </p:val>
                                        </p:tav>
                                      </p:tavLst>
                                    </p:anim>
                                    <p:anim calcmode="lin" valueType="num">
                                      <p:cBhvr>
                                        <p:cTn id="40" dur="300" fill="hold"/>
                                        <p:tgtEl>
                                          <p:spTgt spid="21523"/>
                                        </p:tgtEl>
                                        <p:attrNameLst>
                                          <p:attrName>ppt_h</p:attrName>
                                        </p:attrNameLst>
                                      </p:cBhvr>
                                      <p:tavLst>
                                        <p:tav tm="0">
                                          <p:val>
                                            <p:fltVal val="0"/>
                                          </p:val>
                                        </p:tav>
                                        <p:tav tm="100000">
                                          <p:val>
                                            <p:strVal val="#ppt_h"/>
                                          </p:val>
                                        </p:tav>
                                      </p:tavLst>
                                    </p:anim>
                                    <p:anim calcmode="lin" valueType="num">
                                      <p:cBhvr>
                                        <p:cTn id="41" dur="300" fill="hold"/>
                                        <p:tgtEl>
                                          <p:spTgt spid="21523"/>
                                        </p:tgtEl>
                                        <p:attrNameLst>
                                          <p:attrName>style.rotation</p:attrName>
                                        </p:attrNameLst>
                                      </p:cBhvr>
                                      <p:tavLst>
                                        <p:tav tm="0">
                                          <p:val>
                                            <p:fltVal val="90"/>
                                          </p:val>
                                        </p:tav>
                                        <p:tav tm="100000">
                                          <p:val>
                                            <p:fltVal val="0"/>
                                          </p:val>
                                        </p:tav>
                                      </p:tavLst>
                                    </p:anim>
                                    <p:animEffect transition="in" filter="fade">
                                      <p:cBhvr>
                                        <p:cTn id="42" dur="300"/>
                                        <p:tgtEl>
                                          <p:spTgt spid="21523"/>
                                        </p:tgtEl>
                                      </p:cBhvr>
                                    </p:animEffect>
                                  </p:childTnLst>
                                </p:cTn>
                              </p:par>
                            </p:childTnLst>
                          </p:cTn>
                        </p:par>
                        <p:par>
                          <p:cTn id="43" fill="hold">
                            <p:stCondLst>
                              <p:cond delay="1000"/>
                            </p:stCondLst>
                            <p:childTnLst>
                              <p:par>
                                <p:cTn id="44" presetID="22" presetClass="entr" presetSubtype="1" fill="hold" grpId="0" nodeType="afterEffect">
                                  <p:stCondLst>
                                    <p:cond delay="0"/>
                                  </p:stCondLst>
                                  <p:childTnLst>
                                    <p:set>
                                      <p:cBhvr>
                                        <p:cTn id="45" dur="3000" fill="hold">
                                          <p:stCondLst>
                                            <p:cond delay="0"/>
                                          </p:stCondLst>
                                        </p:cTn>
                                        <p:tgtEl>
                                          <p:spTgt spid="21532"/>
                                        </p:tgtEl>
                                        <p:attrNameLst>
                                          <p:attrName>style.visibility</p:attrName>
                                        </p:attrNameLst>
                                      </p:cBhvr>
                                      <p:to>
                                        <p:strVal val="visible"/>
                                      </p:to>
                                    </p:set>
                                    <p:animEffect transition="in" filter="wipe(up)">
                                      <p:cBhvr>
                                        <p:cTn id="46" dur="3000"/>
                                        <p:tgtEl>
                                          <p:spTgt spid="21532"/>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1" fill="hold" nodeType="clickEffect">
                                  <p:stCondLst>
                                    <p:cond delay="0"/>
                                  </p:stCondLst>
                                  <p:childTnLst>
                                    <p:set>
                                      <p:cBhvr>
                                        <p:cTn id="50" dur="1" fill="hold">
                                          <p:stCondLst>
                                            <p:cond delay="0"/>
                                          </p:stCondLst>
                                        </p:cTn>
                                        <p:tgtEl>
                                          <p:spTgt spid="21521"/>
                                        </p:tgtEl>
                                        <p:attrNameLst>
                                          <p:attrName>style.visibility</p:attrName>
                                        </p:attrNameLst>
                                      </p:cBhvr>
                                      <p:to>
                                        <p:strVal val="visible"/>
                                      </p:to>
                                    </p:set>
                                    <p:animEffect transition="in" filter="wipe(up)">
                                      <p:cBhvr>
                                        <p:cTn id="51" dur="500"/>
                                        <p:tgtEl>
                                          <p:spTgt spid="21521"/>
                                        </p:tgtEl>
                                      </p:cBhvr>
                                    </p:animEffect>
                                  </p:childTnLst>
                                </p:cTn>
                              </p:par>
                            </p:childTnLst>
                          </p:cTn>
                        </p:par>
                        <p:par>
                          <p:cTn id="52" fill="hold">
                            <p:stCondLst>
                              <p:cond delay="500"/>
                            </p:stCondLst>
                            <p:childTnLst>
                              <p:par>
                                <p:cTn id="53" presetID="1" presetClass="entr" presetSubtype="0" fill="hold" nodeType="afterEffect">
                                  <p:stCondLst>
                                    <p:cond delay="0"/>
                                  </p:stCondLst>
                                  <p:childTnLst>
                                    <p:set>
                                      <p:cBhvr>
                                        <p:cTn id="54" dur="1" fill="hold">
                                          <p:stCondLst>
                                            <p:cond delay="0"/>
                                          </p:stCondLst>
                                        </p:cTn>
                                        <p:tgtEl>
                                          <p:spTgt spid="21526"/>
                                        </p:tgtEl>
                                        <p:attrNameLst>
                                          <p:attrName>style.visibility</p:attrName>
                                        </p:attrNameLst>
                                      </p:cBhvr>
                                      <p:to>
                                        <p:strVal val="visible"/>
                                      </p:to>
                                    </p:set>
                                  </p:childTnLst>
                                </p:cTn>
                              </p:par>
                              <p:par>
                                <p:cTn id="55" presetID="64" presetClass="path" presetSubtype="0" accel="50000" decel="50000" fill="hold" nodeType="withEffect">
                                  <p:stCondLst>
                                    <p:cond delay="0"/>
                                  </p:stCondLst>
                                  <p:childTnLst>
                                    <p:animMotion origin="layout" path="M 3.57617E-6 -2.59259E-6 L 3.57617E-6 -0.25092 " pathEditMode="relative" rAng="0" ptsTypes="AA">
                                      <p:cBhvr>
                                        <p:cTn id="56" dur="500" spd="-99900" fill="hold"/>
                                        <p:tgtEl>
                                          <p:spTgt spid="21526"/>
                                        </p:tgtEl>
                                        <p:attrNameLst>
                                          <p:attrName>ppt_x</p:attrName>
                                          <p:attrName>ppt_y</p:attrName>
                                        </p:attrNameLst>
                                      </p:cBhvr>
                                      <p:rCtr x="0" y="-12400"/>
                                    </p:animMotion>
                                  </p:childTnLst>
                                </p:cTn>
                              </p:par>
                            </p:childTnLst>
                          </p:cTn>
                        </p:par>
                        <p:par>
                          <p:cTn id="57" fill="hold">
                            <p:stCondLst>
                              <p:cond delay="500"/>
                            </p:stCondLst>
                            <p:childTnLst>
                              <p:par>
                                <p:cTn id="58" presetID="22" presetClass="entr" presetSubtype="1" fill="hold" grpId="0" nodeType="afterEffect">
                                  <p:stCondLst>
                                    <p:cond delay="0"/>
                                  </p:stCondLst>
                                  <p:childTnLst>
                                    <p:set>
                                      <p:cBhvr>
                                        <p:cTn id="59" dur="3000" fill="hold">
                                          <p:stCondLst>
                                            <p:cond delay="0"/>
                                          </p:stCondLst>
                                        </p:cTn>
                                        <p:tgtEl>
                                          <p:spTgt spid="21534"/>
                                        </p:tgtEl>
                                        <p:attrNameLst>
                                          <p:attrName>style.visibility</p:attrName>
                                        </p:attrNameLst>
                                      </p:cBhvr>
                                      <p:to>
                                        <p:strVal val="visible"/>
                                      </p:to>
                                    </p:set>
                                    <p:animEffect transition="in" filter="wipe(up)">
                                      <p:cBhvr>
                                        <p:cTn id="60" dur="3000"/>
                                        <p:tgtEl>
                                          <p:spTgt spid="21534"/>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1" fill="hold" nodeType="clickEffect">
                                  <p:stCondLst>
                                    <p:cond delay="0"/>
                                  </p:stCondLst>
                                  <p:childTnLst>
                                    <p:set>
                                      <p:cBhvr>
                                        <p:cTn id="64" dur="1" fill="hold">
                                          <p:stCondLst>
                                            <p:cond delay="0"/>
                                          </p:stCondLst>
                                        </p:cTn>
                                        <p:tgtEl>
                                          <p:spTgt spid="21522"/>
                                        </p:tgtEl>
                                        <p:attrNameLst>
                                          <p:attrName>style.visibility</p:attrName>
                                        </p:attrNameLst>
                                      </p:cBhvr>
                                      <p:to>
                                        <p:strVal val="visible"/>
                                      </p:to>
                                    </p:set>
                                    <p:animEffect transition="in" filter="wipe(up)">
                                      <p:cBhvr>
                                        <p:cTn id="65" dur="500"/>
                                        <p:tgtEl>
                                          <p:spTgt spid="21522"/>
                                        </p:tgtEl>
                                      </p:cBhvr>
                                    </p:animEffect>
                                  </p:childTnLst>
                                </p:cTn>
                              </p:par>
                            </p:childTnLst>
                          </p:cTn>
                        </p:par>
                        <p:par>
                          <p:cTn id="66" fill="hold">
                            <p:stCondLst>
                              <p:cond delay="500"/>
                            </p:stCondLst>
                            <p:childTnLst>
                              <p:par>
                                <p:cTn id="67" presetID="1" presetClass="entr" presetSubtype="0" fill="hold" nodeType="afterEffect">
                                  <p:stCondLst>
                                    <p:cond delay="0"/>
                                  </p:stCondLst>
                                  <p:childTnLst>
                                    <p:set>
                                      <p:cBhvr>
                                        <p:cTn id="68" dur="1" fill="hold">
                                          <p:stCondLst>
                                            <p:cond delay="0"/>
                                          </p:stCondLst>
                                        </p:cTn>
                                        <p:tgtEl>
                                          <p:spTgt spid="21529"/>
                                        </p:tgtEl>
                                        <p:attrNameLst>
                                          <p:attrName>style.visibility</p:attrName>
                                        </p:attrNameLst>
                                      </p:cBhvr>
                                      <p:to>
                                        <p:strVal val="visible"/>
                                      </p:to>
                                    </p:set>
                                  </p:childTnLst>
                                </p:cTn>
                              </p:par>
                              <p:par>
                                <p:cTn id="69" presetID="64" presetClass="path" presetSubtype="0" accel="50000" decel="50000" fill="hold" nodeType="withEffect">
                                  <p:stCondLst>
                                    <p:cond delay="0"/>
                                  </p:stCondLst>
                                  <p:childTnLst>
                                    <p:animMotion origin="layout" path="M 3.57617E-6 -2.59259E-6 L 3.57617E-6 -0.25092 " pathEditMode="relative" rAng="0" ptsTypes="AA">
                                      <p:cBhvr>
                                        <p:cTn id="70" dur="500" spd="-99900" fill="hold"/>
                                        <p:tgtEl>
                                          <p:spTgt spid="21529"/>
                                        </p:tgtEl>
                                        <p:attrNameLst>
                                          <p:attrName>ppt_x</p:attrName>
                                          <p:attrName>ppt_y</p:attrName>
                                        </p:attrNameLst>
                                      </p:cBhvr>
                                      <p:rCtr x="0" y="-12400"/>
                                    </p:animMotion>
                                  </p:childTnLst>
                                </p:cTn>
                              </p:par>
                            </p:childTnLst>
                          </p:cTn>
                        </p:par>
                        <p:par>
                          <p:cTn id="71" fill="hold">
                            <p:stCondLst>
                              <p:cond delay="500"/>
                            </p:stCondLst>
                            <p:childTnLst>
                              <p:par>
                                <p:cTn id="72" presetID="22" presetClass="entr" presetSubtype="1" fill="hold" grpId="0" nodeType="afterEffect">
                                  <p:stCondLst>
                                    <p:cond delay="0"/>
                                  </p:stCondLst>
                                  <p:childTnLst>
                                    <p:set>
                                      <p:cBhvr>
                                        <p:cTn id="73" dur="3000" fill="hold">
                                          <p:stCondLst>
                                            <p:cond delay="0"/>
                                          </p:stCondLst>
                                        </p:cTn>
                                        <p:tgtEl>
                                          <p:spTgt spid="21533"/>
                                        </p:tgtEl>
                                        <p:attrNameLst>
                                          <p:attrName>style.visibility</p:attrName>
                                        </p:attrNameLst>
                                      </p:cBhvr>
                                      <p:to>
                                        <p:strVal val="visible"/>
                                      </p:to>
                                    </p:set>
                                    <p:animEffect transition="in" filter="wipe(up)">
                                      <p:cBhvr>
                                        <p:cTn id="74" dur="3000"/>
                                        <p:tgtEl>
                                          <p:spTgt spid="215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21508" grpId="0"/>
      <p:bldP spid="21532" grpId="0"/>
      <p:bldP spid="21533" grpId="0"/>
      <p:bldP spid="2153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组合 5"/>
          <p:cNvPicPr/>
          <p:nvPr/>
        </p:nvPicPr>
        <p:blipFill>
          <a:blip r:embed="rId2"/>
          <a:stretch>
            <a:fillRect/>
          </a:stretch>
        </p:blipFill>
        <p:spPr>
          <a:xfrm rot="5400000">
            <a:off x="38735" y="1920875"/>
            <a:ext cx="4598670" cy="3586480"/>
          </a:xfrm>
          <a:prstGeom prst="rect">
            <a:avLst/>
          </a:prstGeom>
          <a:noFill/>
          <a:ln w="9525">
            <a:noFill/>
          </a:ln>
        </p:spPr>
      </p:pic>
      <p:sp>
        <p:nvSpPr>
          <p:cNvPr id="23556" name="TextBox 11"/>
          <p:cNvSpPr txBox="1"/>
          <p:nvPr/>
        </p:nvSpPr>
        <p:spPr>
          <a:xfrm>
            <a:off x="5122545" y="5194300"/>
            <a:ext cx="6740525" cy="953135"/>
          </a:xfrm>
          <a:prstGeom prst="rect">
            <a:avLst/>
          </a:prstGeom>
          <a:noFill/>
          <a:ln w="9525">
            <a:noFill/>
          </a:ln>
        </p:spPr>
        <p:txBody>
          <a:bodyPr wrap="square">
            <a:spAutoFit/>
          </a:bodyPr>
          <a:lstStyle/>
          <a:p>
            <a:r>
              <a:rPr lang="zh-CN" altLang="en-US" sz="2000" b="1" u="sng" dirty="0">
                <a:solidFill>
                  <a:schemeClr val="accent1"/>
                </a:solidFill>
                <a:latin typeface="方正姚体" panose="02010601030101010101" pitchFamily="2" charset="-122"/>
                <a:ea typeface="方正姚体" panose="02010601030101010101" pitchFamily="2" charset="-122"/>
              </a:rPr>
              <a:t>这就是机会成本告诉我们的：</a:t>
            </a:r>
            <a:r>
              <a:rPr lang="zh-CN" altLang="en-US" sz="2800" b="1" u="sng" dirty="0">
                <a:solidFill>
                  <a:schemeClr val="accent1"/>
                </a:solidFill>
                <a:latin typeface="微软雅黑" panose="020B0503020204020204" pitchFamily="2" charset="-122"/>
                <a:ea typeface="微软雅黑" panose="020B0503020204020204" pitchFamily="2" charset="-122"/>
              </a:rPr>
              <a:t>资源是稀缺的，一定要优化配置。</a:t>
            </a:r>
            <a:endParaRPr lang="zh-CN" altLang="en-US" sz="2800" dirty="0">
              <a:solidFill>
                <a:srgbClr val="FF0000"/>
              </a:solidFill>
              <a:latin typeface="微软雅黑" panose="020B0503020204020204" pitchFamily="2" charset="-122"/>
              <a:ea typeface="微软雅黑" panose="020B0503020204020204" pitchFamily="2" charset="-122"/>
            </a:endParaRPr>
          </a:p>
        </p:txBody>
      </p:sp>
      <p:sp>
        <p:nvSpPr>
          <p:cNvPr id="23558" name="TextBox 13"/>
          <p:cNvSpPr txBox="1"/>
          <p:nvPr/>
        </p:nvSpPr>
        <p:spPr>
          <a:xfrm>
            <a:off x="4131310" y="3990340"/>
            <a:ext cx="6567805" cy="891540"/>
          </a:xfrm>
          <a:prstGeom prst="rect">
            <a:avLst/>
          </a:prstGeom>
          <a:noFill/>
          <a:ln w="9525">
            <a:noFill/>
          </a:ln>
        </p:spPr>
        <p:txBody>
          <a:bodyPr wrap="square">
            <a:spAutoFit/>
          </a:bodyPr>
          <a:lstStyle/>
          <a:p>
            <a:pPr indent="457200"/>
            <a:r>
              <a:rPr lang="zh-CN" altLang="en-US" sz="2800" b="1" u="sng" dirty="0">
                <a:solidFill>
                  <a:schemeClr val="accent1"/>
                </a:solidFill>
                <a:latin typeface="微软雅黑" panose="020B0503020204020204" pitchFamily="2" charset="-122"/>
                <a:ea typeface="微软雅黑" panose="020B0503020204020204" pitchFamily="2" charset="-122"/>
              </a:rPr>
              <a:t>资源是稀缺的</a:t>
            </a:r>
            <a:r>
              <a:rPr lang="zh-CN" altLang="en-US" sz="2800" dirty="0">
                <a:solidFill>
                  <a:schemeClr val="accent1"/>
                </a:solidFill>
                <a:latin typeface="微软雅黑" panose="020B0503020204020204" pitchFamily="2" charset="-122"/>
                <a:ea typeface="微软雅黑" panose="020B0503020204020204" pitchFamily="2" charset="-122"/>
              </a:rPr>
              <a:t>，</a:t>
            </a:r>
            <a:r>
              <a:rPr lang="zh-CN" altLang="en-US" sz="1200" dirty="0">
                <a:solidFill>
                  <a:schemeClr val="accent1"/>
                </a:solidFill>
                <a:latin typeface="方正姚体" panose="02010601030101010101" pitchFamily="2" charset="-122"/>
                <a:ea typeface="方正姚体" panose="02010601030101010101" pitchFamily="2" charset="-122"/>
              </a:rPr>
              <a:t>我们人类的生命是有限的。这些青少年的选择没有使他自身的有限的资源得到理性的合理的配置，他们的选择让他在有限的资源下，使</a:t>
            </a:r>
            <a:r>
              <a:rPr lang="zh-CN" altLang="en-US" sz="1200" b="1" dirty="0">
                <a:solidFill>
                  <a:srgbClr val="0000FF"/>
                </a:solidFill>
                <a:latin typeface="方正姚体" panose="02010601030101010101" pitchFamily="2" charset="-122"/>
                <a:ea typeface="方正姚体" panose="02010601030101010101" pitchFamily="2" charset="-122"/>
              </a:rPr>
              <a:t>自身的价值没有得到最大的回报。</a:t>
            </a:r>
          </a:p>
        </p:txBody>
      </p:sp>
      <p:sp>
        <p:nvSpPr>
          <p:cNvPr id="23560" name="TextBox 15"/>
          <p:cNvSpPr txBox="1"/>
          <p:nvPr/>
        </p:nvSpPr>
        <p:spPr>
          <a:xfrm>
            <a:off x="3521075" y="2673350"/>
            <a:ext cx="6022340" cy="1076325"/>
          </a:xfrm>
          <a:prstGeom prst="rect">
            <a:avLst/>
          </a:prstGeom>
          <a:noFill/>
          <a:ln w="9525">
            <a:noFill/>
          </a:ln>
        </p:spPr>
        <p:txBody>
          <a:bodyPr wrap="square">
            <a:spAutoFit/>
          </a:bodyPr>
          <a:lstStyle/>
          <a:p>
            <a:pPr indent="457200"/>
            <a:r>
              <a:rPr lang="zh-CN" altLang="en-US" sz="2800" b="1" u="sng" dirty="0">
                <a:solidFill>
                  <a:schemeClr val="accent1"/>
                </a:solidFill>
                <a:latin typeface="微软雅黑" panose="020B0503020204020204" pitchFamily="2" charset="-122"/>
                <a:ea typeface="微软雅黑" panose="020B0503020204020204" pitchFamily="2" charset="-122"/>
              </a:rPr>
              <a:t>选择电竞</a:t>
            </a:r>
            <a:r>
              <a:rPr lang="zh-CN" altLang="en-US" sz="2800" dirty="0">
                <a:solidFill>
                  <a:schemeClr val="accent1"/>
                </a:solidFill>
                <a:latin typeface="微软雅黑" panose="020B0503020204020204" pitchFamily="2" charset="-122"/>
                <a:ea typeface="微软雅黑" panose="020B0503020204020204" pitchFamily="2" charset="-122"/>
              </a:rPr>
              <a:t>，</a:t>
            </a:r>
            <a:r>
              <a:rPr lang="zh-CN" altLang="en-US" sz="1200" dirty="0">
                <a:solidFill>
                  <a:schemeClr val="accent1"/>
                </a:solidFill>
                <a:latin typeface="方正姚体" panose="02010601030101010101" pitchFamily="2" charset="-122"/>
                <a:ea typeface="方正姚体" panose="02010601030101010101" pitchFamily="2" charset="-122"/>
              </a:rPr>
              <a:t>虽然在少年时体验了一把澎湃激情，极少数的人获得了名望和金钱；但是，99%的人空耗了自己的时间、精力、健康和金钱，却没有获得与之相匹配的回报。待到“游戏”梦醒时分，</a:t>
            </a:r>
            <a:r>
              <a:rPr lang="zh-CN" altLang="en-US" sz="1200" b="1" dirty="0">
                <a:solidFill>
                  <a:srgbClr val="0000FF"/>
                </a:solidFill>
                <a:latin typeface="方正姚体" panose="02010601030101010101" pitchFamily="2" charset="-122"/>
                <a:ea typeface="方正姚体" panose="02010601030101010101" pitchFamily="2" charset="-122"/>
              </a:rPr>
              <a:t>“机会成本”已然耗去！</a:t>
            </a:r>
            <a:r>
              <a:rPr lang="zh-CN" altLang="en-US" sz="1200" dirty="0">
                <a:solidFill>
                  <a:schemeClr val="accent1"/>
                </a:solidFill>
                <a:latin typeface="方正姚体" panose="02010601030101010101" pitchFamily="2" charset="-122"/>
                <a:ea typeface="方正姚体" panose="02010601030101010101" pitchFamily="2" charset="-122"/>
              </a:rPr>
              <a:t>（且此机会成本太大了！）</a:t>
            </a:r>
          </a:p>
        </p:txBody>
      </p:sp>
      <p:sp>
        <p:nvSpPr>
          <p:cNvPr id="23562" name="TextBox 17"/>
          <p:cNvSpPr txBox="1"/>
          <p:nvPr/>
        </p:nvSpPr>
        <p:spPr>
          <a:xfrm>
            <a:off x="2772410" y="1579880"/>
            <a:ext cx="5597525" cy="706755"/>
          </a:xfrm>
          <a:prstGeom prst="rect">
            <a:avLst/>
          </a:prstGeom>
          <a:noFill/>
          <a:ln w="9525">
            <a:noFill/>
          </a:ln>
        </p:spPr>
        <p:txBody>
          <a:bodyPr wrap="square">
            <a:spAutoFit/>
          </a:bodyPr>
          <a:lstStyle/>
          <a:p>
            <a:pPr indent="457200"/>
            <a:r>
              <a:rPr lang="zh-CN" altLang="en-US" sz="2800" b="1" u="sng" dirty="0">
                <a:solidFill>
                  <a:schemeClr val="accent1"/>
                </a:solidFill>
                <a:latin typeface="微软雅黑" panose="020B0503020204020204" pitchFamily="2" charset="-122"/>
                <a:ea typeface="微软雅黑" panose="020B0503020204020204" pitchFamily="2" charset="-122"/>
              </a:rPr>
              <a:t>选择上学</a:t>
            </a:r>
            <a:r>
              <a:rPr lang="zh-CN" altLang="en-US" sz="2800" dirty="0">
                <a:solidFill>
                  <a:schemeClr val="accent1"/>
                </a:solidFill>
                <a:latin typeface="微软雅黑" panose="020B0503020204020204" pitchFamily="2" charset="-122"/>
                <a:ea typeface="微软雅黑" panose="020B0503020204020204" pitchFamily="2" charset="-122"/>
              </a:rPr>
              <a:t>，</a:t>
            </a:r>
            <a:r>
              <a:rPr lang="zh-CN" altLang="en-US" sz="1200" dirty="0">
                <a:solidFill>
                  <a:schemeClr val="accent1"/>
                </a:solidFill>
                <a:latin typeface="方正姚体" panose="02010601030101010101" pitchFamily="2" charset="-122"/>
                <a:ea typeface="方正姚体" panose="02010601030101010101" pitchFamily="2" charset="-122"/>
              </a:rPr>
              <a:t>可以增进知识，可以树立正确的三观（世界观、人生观、价值观），为以后的人生打下坚实的基础；但是，</a:t>
            </a:r>
            <a:r>
              <a:rPr lang="zh-CN" altLang="en-US" sz="1200" b="1" dirty="0">
                <a:solidFill>
                  <a:srgbClr val="0000FF"/>
                </a:solidFill>
                <a:latin typeface="方正姚体" panose="02010601030101010101" pitchFamily="2" charset="-122"/>
                <a:ea typeface="方正姚体" panose="02010601030101010101" pitchFamily="2" charset="-122"/>
              </a:rPr>
              <a:t>他们放弃了！</a:t>
            </a:r>
          </a:p>
        </p:txBody>
      </p:sp>
      <p:cxnSp>
        <p:nvCxnSpPr>
          <p:cNvPr id="23563" name="直接连接符 18"/>
          <p:cNvCxnSpPr/>
          <p:nvPr/>
        </p:nvCxnSpPr>
        <p:spPr>
          <a:xfrm>
            <a:off x="2540000" y="2599055"/>
            <a:ext cx="6582410" cy="0"/>
          </a:xfrm>
          <a:prstGeom prst="line">
            <a:avLst/>
          </a:prstGeom>
          <a:ln w="12700" cap="flat" cmpd="sng">
            <a:solidFill>
              <a:schemeClr val="accent1"/>
            </a:solidFill>
            <a:prstDash val="solid"/>
            <a:headEnd type="none" w="med" len="med"/>
            <a:tailEnd type="triangle" w="lg" len="lg"/>
          </a:ln>
        </p:spPr>
      </p:cxnSp>
      <p:cxnSp>
        <p:nvCxnSpPr>
          <p:cNvPr id="23564" name="直接连接符 19"/>
          <p:cNvCxnSpPr/>
          <p:nvPr/>
        </p:nvCxnSpPr>
        <p:spPr>
          <a:xfrm>
            <a:off x="3521075" y="3749675"/>
            <a:ext cx="6547485" cy="0"/>
          </a:xfrm>
          <a:prstGeom prst="line">
            <a:avLst/>
          </a:prstGeom>
          <a:ln w="12700" cap="flat" cmpd="sng">
            <a:solidFill>
              <a:schemeClr val="accent1"/>
            </a:solidFill>
            <a:prstDash val="solid"/>
            <a:headEnd type="none" w="med" len="med"/>
            <a:tailEnd type="triangle" w="lg" len="lg"/>
          </a:ln>
        </p:spPr>
      </p:cxnSp>
      <p:cxnSp>
        <p:nvCxnSpPr>
          <p:cNvPr id="23565" name="直接连接符 20"/>
          <p:cNvCxnSpPr/>
          <p:nvPr/>
        </p:nvCxnSpPr>
        <p:spPr>
          <a:xfrm>
            <a:off x="4379595" y="4881880"/>
            <a:ext cx="6448425" cy="0"/>
          </a:xfrm>
          <a:prstGeom prst="line">
            <a:avLst/>
          </a:prstGeom>
          <a:ln w="12700" cap="flat" cmpd="sng">
            <a:solidFill>
              <a:schemeClr val="accent1"/>
            </a:solidFill>
            <a:prstDash val="solid"/>
            <a:headEnd type="none" w="med" len="med"/>
            <a:tailEnd type="triangle" w="lg" len="lg"/>
          </a:ln>
        </p:spPr>
      </p:cxnSp>
      <p:cxnSp>
        <p:nvCxnSpPr>
          <p:cNvPr id="23566" name="直接连接符 21"/>
          <p:cNvCxnSpPr/>
          <p:nvPr/>
        </p:nvCxnSpPr>
        <p:spPr>
          <a:xfrm>
            <a:off x="4549775" y="6147435"/>
            <a:ext cx="7313295" cy="0"/>
          </a:xfrm>
          <a:prstGeom prst="line">
            <a:avLst/>
          </a:prstGeom>
          <a:ln w="12700" cap="flat" cmpd="sng">
            <a:solidFill>
              <a:schemeClr val="accent1"/>
            </a:solidFill>
            <a:prstDash val="solid"/>
            <a:headEnd type="none" w="med" len="med"/>
            <a:tailEnd type="triangle" w="lg" len="lg"/>
          </a:ln>
        </p:spPr>
      </p:cxnSp>
      <p:grpSp>
        <p:nvGrpSpPr>
          <p:cNvPr id="23567" name="组合 22"/>
          <p:cNvGrpSpPr/>
          <p:nvPr/>
        </p:nvGrpSpPr>
        <p:grpSpPr>
          <a:xfrm>
            <a:off x="3311843" y="4026535"/>
            <a:ext cx="819150" cy="819150"/>
            <a:chOff x="0" y="0"/>
            <a:chExt cx="818456" cy="818456"/>
          </a:xfrm>
        </p:grpSpPr>
        <p:sp>
          <p:nvSpPr>
            <p:cNvPr id="23568" name="椭圆 108"/>
            <p:cNvSpPr/>
            <p:nvPr/>
          </p:nvSpPr>
          <p:spPr>
            <a:xfrm>
              <a:off x="0" y="0"/>
              <a:ext cx="818456" cy="818456"/>
            </a:xfrm>
            <a:custGeom>
              <a:avLst/>
              <a:gdLst/>
              <a:ahLst/>
              <a:cxnLst/>
              <a:rect l="0" t="0" r="0" b="0"/>
              <a:pathLst>
                <a:path w="635576" h="635576">
                  <a:moveTo>
                    <a:pt x="317788" y="68580"/>
                  </a:moveTo>
                  <a:cubicBezTo>
                    <a:pt x="180154" y="68580"/>
                    <a:pt x="68580" y="180154"/>
                    <a:pt x="68580" y="317788"/>
                  </a:cubicBezTo>
                  <a:cubicBezTo>
                    <a:pt x="68580" y="455422"/>
                    <a:pt x="180154" y="566996"/>
                    <a:pt x="317788" y="566996"/>
                  </a:cubicBezTo>
                  <a:cubicBezTo>
                    <a:pt x="455422" y="566996"/>
                    <a:pt x="566996" y="455422"/>
                    <a:pt x="566996" y="317788"/>
                  </a:cubicBezTo>
                  <a:cubicBezTo>
                    <a:pt x="566996" y="180154"/>
                    <a:pt x="455422" y="68580"/>
                    <a:pt x="317788" y="68580"/>
                  </a:cubicBezTo>
                  <a:close/>
                  <a:moveTo>
                    <a:pt x="317788" y="0"/>
                  </a:moveTo>
                  <a:cubicBezTo>
                    <a:pt x="493297" y="0"/>
                    <a:pt x="635576" y="142279"/>
                    <a:pt x="635576" y="317788"/>
                  </a:cubicBezTo>
                  <a:cubicBezTo>
                    <a:pt x="635576" y="493297"/>
                    <a:pt x="493297" y="635576"/>
                    <a:pt x="317788" y="635576"/>
                  </a:cubicBezTo>
                  <a:cubicBezTo>
                    <a:pt x="142279" y="635576"/>
                    <a:pt x="0" y="493297"/>
                    <a:pt x="0" y="317788"/>
                  </a:cubicBezTo>
                  <a:cubicBezTo>
                    <a:pt x="0" y="142279"/>
                    <a:pt x="142279" y="0"/>
                    <a:pt x="317788" y="0"/>
                  </a:cubicBezTo>
                  <a:close/>
                </a:path>
              </a:pathLst>
            </a:custGeom>
            <a:solidFill>
              <a:schemeClr val="tx2">
                <a:alpha val="100000"/>
              </a:schemeClr>
            </a:solidFill>
            <a:ln w="9525">
              <a:noFill/>
            </a:ln>
          </p:spPr>
          <p:txBody>
            <a:bodyPr/>
            <a:lstStyle/>
            <a:p>
              <a:endParaRPr lang="zh-CN" altLang="en-US"/>
            </a:p>
          </p:txBody>
        </p:sp>
        <p:sp>
          <p:nvSpPr>
            <p:cNvPr id="23569" name="TextBox 24"/>
            <p:cNvSpPr txBox="1"/>
            <p:nvPr/>
          </p:nvSpPr>
          <p:spPr>
            <a:xfrm>
              <a:off x="45274" y="120531"/>
              <a:ext cx="723275" cy="615553"/>
            </a:xfrm>
            <a:prstGeom prst="rect">
              <a:avLst/>
            </a:prstGeom>
            <a:noFill/>
            <a:ln w="9525">
              <a:noFill/>
            </a:ln>
          </p:spPr>
          <p:txBody>
            <a:bodyPr wrap="none">
              <a:spAutoFit/>
            </a:bodyPr>
            <a:lstStyle/>
            <a:p>
              <a:r>
                <a:rPr lang="en-US" altLang="zh-CN" sz="3400" b="1" dirty="0">
                  <a:latin typeface="微软雅黑" panose="020B0503020204020204" pitchFamily="2" charset="-122"/>
                  <a:ea typeface="微软雅黑" panose="020B0503020204020204" pitchFamily="2" charset="-122"/>
                </a:rPr>
                <a:t>03</a:t>
              </a:r>
              <a:endParaRPr lang="zh-CN" altLang="en-US" sz="3400" b="1" dirty="0">
                <a:latin typeface="微软雅黑" panose="020B0503020204020204" pitchFamily="2" charset="-122"/>
                <a:ea typeface="微软雅黑" panose="020B0503020204020204" pitchFamily="2" charset="-122"/>
              </a:endParaRPr>
            </a:p>
          </p:txBody>
        </p:sp>
      </p:grpSp>
      <p:grpSp>
        <p:nvGrpSpPr>
          <p:cNvPr id="23570" name="组合 25"/>
          <p:cNvGrpSpPr/>
          <p:nvPr/>
        </p:nvGrpSpPr>
        <p:grpSpPr>
          <a:xfrm>
            <a:off x="1581468" y="1523683"/>
            <a:ext cx="817562" cy="819150"/>
            <a:chOff x="0" y="0"/>
            <a:chExt cx="818456" cy="818456"/>
          </a:xfrm>
        </p:grpSpPr>
        <p:sp>
          <p:nvSpPr>
            <p:cNvPr id="23571" name="椭圆 108"/>
            <p:cNvSpPr/>
            <p:nvPr/>
          </p:nvSpPr>
          <p:spPr>
            <a:xfrm>
              <a:off x="0" y="0"/>
              <a:ext cx="818456" cy="818456"/>
            </a:xfrm>
            <a:custGeom>
              <a:avLst/>
              <a:gdLst/>
              <a:ahLst/>
              <a:cxnLst/>
              <a:rect l="0" t="0" r="0" b="0"/>
              <a:pathLst>
                <a:path w="635576" h="635576">
                  <a:moveTo>
                    <a:pt x="317788" y="68580"/>
                  </a:moveTo>
                  <a:cubicBezTo>
                    <a:pt x="180154" y="68580"/>
                    <a:pt x="68580" y="180154"/>
                    <a:pt x="68580" y="317788"/>
                  </a:cubicBezTo>
                  <a:cubicBezTo>
                    <a:pt x="68580" y="455422"/>
                    <a:pt x="180154" y="566996"/>
                    <a:pt x="317788" y="566996"/>
                  </a:cubicBezTo>
                  <a:cubicBezTo>
                    <a:pt x="455422" y="566996"/>
                    <a:pt x="566996" y="455422"/>
                    <a:pt x="566996" y="317788"/>
                  </a:cubicBezTo>
                  <a:cubicBezTo>
                    <a:pt x="566996" y="180154"/>
                    <a:pt x="455422" y="68580"/>
                    <a:pt x="317788" y="68580"/>
                  </a:cubicBezTo>
                  <a:close/>
                  <a:moveTo>
                    <a:pt x="317788" y="0"/>
                  </a:moveTo>
                  <a:cubicBezTo>
                    <a:pt x="493297" y="0"/>
                    <a:pt x="635576" y="142279"/>
                    <a:pt x="635576" y="317788"/>
                  </a:cubicBezTo>
                  <a:cubicBezTo>
                    <a:pt x="635576" y="493297"/>
                    <a:pt x="493297" y="635576"/>
                    <a:pt x="317788" y="635576"/>
                  </a:cubicBezTo>
                  <a:cubicBezTo>
                    <a:pt x="142279" y="635576"/>
                    <a:pt x="0" y="493297"/>
                    <a:pt x="0" y="317788"/>
                  </a:cubicBezTo>
                  <a:cubicBezTo>
                    <a:pt x="0" y="142279"/>
                    <a:pt x="142279" y="0"/>
                    <a:pt x="317788" y="0"/>
                  </a:cubicBezTo>
                  <a:close/>
                </a:path>
              </a:pathLst>
            </a:custGeom>
            <a:solidFill>
              <a:srgbClr val="AC462A">
                <a:alpha val="100000"/>
              </a:srgbClr>
            </a:solidFill>
            <a:ln w="9525">
              <a:noFill/>
            </a:ln>
          </p:spPr>
          <p:txBody>
            <a:bodyPr/>
            <a:lstStyle/>
            <a:p>
              <a:endParaRPr lang="zh-CN" altLang="en-US"/>
            </a:p>
          </p:txBody>
        </p:sp>
        <p:sp>
          <p:nvSpPr>
            <p:cNvPr id="23572" name="TextBox 27"/>
            <p:cNvSpPr txBox="1"/>
            <p:nvPr/>
          </p:nvSpPr>
          <p:spPr>
            <a:xfrm>
              <a:off x="45274" y="120531"/>
              <a:ext cx="723275" cy="615553"/>
            </a:xfrm>
            <a:prstGeom prst="rect">
              <a:avLst/>
            </a:prstGeom>
            <a:noFill/>
            <a:ln w="9525">
              <a:noFill/>
            </a:ln>
          </p:spPr>
          <p:txBody>
            <a:bodyPr wrap="none">
              <a:spAutoFit/>
            </a:bodyPr>
            <a:lstStyle/>
            <a:p>
              <a:r>
                <a:rPr lang="en-US" altLang="zh-CN" sz="3400" b="1" dirty="0">
                  <a:latin typeface="微软雅黑" panose="020B0503020204020204" pitchFamily="2" charset="-122"/>
                  <a:ea typeface="微软雅黑" panose="020B0503020204020204" pitchFamily="2" charset="-122"/>
                </a:rPr>
                <a:t>01</a:t>
              </a:r>
              <a:endParaRPr lang="zh-CN" altLang="en-US" sz="3400" b="1" dirty="0">
                <a:latin typeface="微软雅黑" panose="020B0503020204020204" pitchFamily="2" charset="-122"/>
                <a:ea typeface="微软雅黑" panose="020B0503020204020204" pitchFamily="2" charset="-122"/>
              </a:endParaRPr>
            </a:p>
          </p:txBody>
        </p:sp>
      </p:grpSp>
      <p:grpSp>
        <p:nvGrpSpPr>
          <p:cNvPr id="23573" name="组合 28"/>
          <p:cNvGrpSpPr/>
          <p:nvPr/>
        </p:nvGrpSpPr>
        <p:grpSpPr>
          <a:xfrm>
            <a:off x="2494598" y="2782570"/>
            <a:ext cx="817562" cy="819150"/>
            <a:chOff x="0" y="0"/>
            <a:chExt cx="818456" cy="818456"/>
          </a:xfrm>
        </p:grpSpPr>
        <p:sp>
          <p:nvSpPr>
            <p:cNvPr id="23574" name="椭圆 108"/>
            <p:cNvSpPr/>
            <p:nvPr/>
          </p:nvSpPr>
          <p:spPr>
            <a:xfrm>
              <a:off x="0" y="0"/>
              <a:ext cx="818456" cy="818456"/>
            </a:xfrm>
            <a:custGeom>
              <a:avLst/>
              <a:gdLst/>
              <a:ahLst/>
              <a:cxnLst/>
              <a:rect l="0" t="0" r="0" b="0"/>
              <a:pathLst>
                <a:path w="635576" h="635576">
                  <a:moveTo>
                    <a:pt x="317788" y="68580"/>
                  </a:moveTo>
                  <a:cubicBezTo>
                    <a:pt x="180154" y="68580"/>
                    <a:pt x="68580" y="180154"/>
                    <a:pt x="68580" y="317788"/>
                  </a:cubicBezTo>
                  <a:cubicBezTo>
                    <a:pt x="68580" y="455422"/>
                    <a:pt x="180154" y="566996"/>
                    <a:pt x="317788" y="566996"/>
                  </a:cubicBezTo>
                  <a:cubicBezTo>
                    <a:pt x="455422" y="566996"/>
                    <a:pt x="566996" y="455422"/>
                    <a:pt x="566996" y="317788"/>
                  </a:cubicBezTo>
                  <a:cubicBezTo>
                    <a:pt x="566996" y="180154"/>
                    <a:pt x="455422" y="68580"/>
                    <a:pt x="317788" y="68580"/>
                  </a:cubicBezTo>
                  <a:close/>
                  <a:moveTo>
                    <a:pt x="317788" y="0"/>
                  </a:moveTo>
                  <a:cubicBezTo>
                    <a:pt x="493297" y="0"/>
                    <a:pt x="635576" y="142279"/>
                    <a:pt x="635576" y="317788"/>
                  </a:cubicBezTo>
                  <a:cubicBezTo>
                    <a:pt x="635576" y="493297"/>
                    <a:pt x="493297" y="635576"/>
                    <a:pt x="317788" y="635576"/>
                  </a:cubicBezTo>
                  <a:cubicBezTo>
                    <a:pt x="142279" y="635576"/>
                    <a:pt x="0" y="493297"/>
                    <a:pt x="0" y="317788"/>
                  </a:cubicBezTo>
                  <a:cubicBezTo>
                    <a:pt x="0" y="142279"/>
                    <a:pt x="142279" y="0"/>
                    <a:pt x="317788" y="0"/>
                  </a:cubicBezTo>
                  <a:close/>
                </a:path>
              </a:pathLst>
            </a:custGeom>
            <a:solidFill>
              <a:schemeClr val="bg1">
                <a:alpha val="100000"/>
              </a:schemeClr>
            </a:solidFill>
            <a:ln w="9525">
              <a:noFill/>
            </a:ln>
          </p:spPr>
          <p:txBody>
            <a:bodyPr/>
            <a:lstStyle/>
            <a:p>
              <a:endParaRPr lang="zh-CN" altLang="en-US"/>
            </a:p>
          </p:txBody>
        </p:sp>
        <p:sp>
          <p:nvSpPr>
            <p:cNvPr id="23575" name="TextBox 30"/>
            <p:cNvSpPr txBox="1"/>
            <p:nvPr/>
          </p:nvSpPr>
          <p:spPr>
            <a:xfrm>
              <a:off x="45274" y="120531"/>
              <a:ext cx="723275" cy="615553"/>
            </a:xfrm>
            <a:prstGeom prst="rect">
              <a:avLst/>
            </a:prstGeom>
            <a:noFill/>
            <a:ln w="9525">
              <a:noFill/>
            </a:ln>
          </p:spPr>
          <p:txBody>
            <a:bodyPr wrap="none">
              <a:spAutoFit/>
            </a:bodyPr>
            <a:lstStyle/>
            <a:p>
              <a:r>
                <a:rPr lang="en-US" altLang="zh-CN" sz="3400" b="1" dirty="0">
                  <a:latin typeface="微软雅黑" panose="020B0503020204020204" pitchFamily="2" charset="-122"/>
                  <a:ea typeface="微软雅黑" panose="020B0503020204020204" pitchFamily="2" charset="-122"/>
                </a:rPr>
                <a:t>02</a:t>
              </a:r>
              <a:endParaRPr lang="zh-CN" altLang="en-US" sz="3400" b="1" dirty="0">
                <a:latin typeface="微软雅黑" panose="020B0503020204020204" pitchFamily="2" charset="-122"/>
                <a:ea typeface="微软雅黑" panose="020B0503020204020204" pitchFamily="2" charset="-122"/>
              </a:endParaRPr>
            </a:p>
          </p:txBody>
        </p:sp>
      </p:grpSp>
      <p:grpSp>
        <p:nvGrpSpPr>
          <p:cNvPr id="23576" name="组合 31"/>
          <p:cNvGrpSpPr/>
          <p:nvPr/>
        </p:nvGrpSpPr>
        <p:grpSpPr>
          <a:xfrm>
            <a:off x="4303078" y="5193983"/>
            <a:ext cx="819150" cy="819150"/>
            <a:chOff x="0" y="0"/>
            <a:chExt cx="818456" cy="818456"/>
          </a:xfrm>
        </p:grpSpPr>
        <p:sp>
          <p:nvSpPr>
            <p:cNvPr id="23577" name="椭圆 108"/>
            <p:cNvSpPr/>
            <p:nvPr/>
          </p:nvSpPr>
          <p:spPr>
            <a:xfrm>
              <a:off x="0" y="0"/>
              <a:ext cx="818456" cy="818456"/>
            </a:xfrm>
            <a:custGeom>
              <a:avLst/>
              <a:gdLst/>
              <a:ahLst/>
              <a:cxnLst/>
              <a:rect l="0" t="0" r="0" b="0"/>
              <a:pathLst>
                <a:path w="635576" h="635576">
                  <a:moveTo>
                    <a:pt x="317788" y="68580"/>
                  </a:moveTo>
                  <a:cubicBezTo>
                    <a:pt x="180154" y="68580"/>
                    <a:pt x="68580" y="180154"/>
                    <a:pt x="68580" y="317788"/>
                  </a:cubicBezTo>
                  <a:cubicBezTo>
                    <a:pt x="68580" y="455422"/>
                    <a:pt x="180154" y="566996"/>
                    <a:pt x="317788" y="566996"/>
                  </a:cubicBezTo>
                  <a:cubicBezTo>
                    <a:pt x="455422" y="566996"/>
                    <a:pt x="566996" y="455422"/>
                    <a:pt x="566996" y="317788"/>
                  </a:cubicBezTo>
                  <a:cubicBezTo>
                    <a:pt x="566996" y="180154"/>
                    <a:pt x="455422" y="68580"/>
                    <a:pt x="317788" y="68580"/>
                  </a:cubicBezTo>
                  <a:close/>
                  <a:moveTo>
                    <a:pt x="317788" y="0"/>
                  </a:moveTo>
                  <a:cubicBezTo>
                    <a:pt x="493297" y="0"/>
                    <a:pt x="635576" y="142279"/>
                    <a:pt x="635576" y="317788"/>
                  </a:cubicBezTo>
                  <a:cubicBezTo>
                    <a:pt x="635576" y="493297"/>
                    <a:pt x="493297" y="635576"/>
                    <a:pt x="317788" y="635576"/>
                  </a:cubicBezTo>
                  <a:cubicBezTo>
                    <a:pt x="142279" y="635576"/>
                    <a:pt x="0" y="493297"/>
                    <a:pt x="0" y="317788"/>
                  </a:cubicBezTo>
                  <a:cubicBezTo>
                    <a:pt x="0" y="142279"/>
                    <a:pt x="142279" y="0"/>
                    <a:pt x="317788" y="0"/>
                  </a:cubicBezTo>
                  <a:close/>
                </a:path>
              </a:pathLst>
            </a:custGeom>
            <a:solidFill>
              <a:schemeClr val="bg2">
                <a:alpha val="100000"/>
              </a:schemeClr>
            </a:solidFill>
            <a:ln w="9525">
              <a:noFill/>
            </a:ln>
          </p:spPr>
          <p:txBody>
            <a:bodyPr/>
            <a:lstStyle/>
            <a:p>
              <a:endParaRPr lang="zh-CN" altLang="en-US"/>
            </a:p>
          </p:txBody>
        </p:sp>
        <p:sp>
          <p:nvSpPr>
            <p:cNvPr id="23578" name="TextBox 33"/>
            <p:cNvSpPr txBox="1"/>
            <p:nvPr/>
          </p:nvSpPr>
          <p:spPr>
            <a:xfrm>
              <a:off x="45274" y="120531"/>
              <a:ext cx="723275" cy="615553"/>
            </a:xfrm>
            <a:prstGeom prst="rect">
              <a:avLst/>
            </a:prstGeom>
            <a:noFill/>
            <a:ln w="9525">
              <a:noFill/>
            </a:ln>
          </p:spPr>
          <p:txBody>
            <a:bodyPr wrap="none">
              <a:spAutoFit/>
            </a:bodyPr>
            <a:lstStyle/>
            <a:p>
              <a:r>
                <a:rPr lang="en-US" altLang="zh-CN" sz="3400" b="1" dirty="0">
                  <a:latin typeface="微软雅黑" panose="020B0503020204020204" pitchFamily="2" charset="-122"/>
                  <a:ea typeface="微软雅黑" panose="020B0503020204020204" pitchFamily="2" charset="-122"/>
                </a:rPr>
                <a:t>04</a:t>
              </a:r>
              <a:endParaRPr lang="zh-CN" altLang="en-US" sz="3400" b="1" dirty="0">
                <a:latin typeface="微软雅黑" panose="020B0503020204020204" pitchFamily="2" charset="-122"/>
                <a:ea typeface="微软雅黑" panose="020B0503020204020204" pitchFamily="2" charset="-122"/>
              </a:endParaRPr>
            </a:p>
          </p:txBody>
        </p:sp>
      </p:grpSp>
      <p:sp>
        <p:nvSpPr>
          <p:cNvPr id="23579" name="TextBox 34"/>
          <p:cNvSpPr txBox="1"/>
          <p:nvPr/>
        </p:nvSpPr>
        <p:spPr>
          <a:xfrm>
            <a:off x="544830" y="303530"/>
            <a:ext cx="9424670" cy="583565"/>
          </a:xfrm>
          <a:prstGeom prst="rect">
            <a:avLst/>
          </a:prstGeom>
          <a:noFill/>
          <a:ln w="9525">
            <a:noFill/>
          </a:ln>
        </p:spPr>
        <p:txBody>
          <a:bodyPr wrap="square">
            <a:spAutoFit/>
          </a:bodyPr>
          <a:lstStyle/>
          <a:p>
            <a:r>
              <a:rPr lang="zh-CN" altLang="en-US" sz="3200" b="1" dirty="0">
                <a:solidFill>
                  <a:srgbClr val="1D41D5"/>
                </a:solidFill>
                <a:latin typeface="微软雅黑" panose="020B0503020204020204" pitchFamily="2" charset="-122"/>
                <a:ea typeface="微软雅黑" panose="020B0503020204020204" pitchFamily="2" charset="-122"/>
              </a:rPr>
              <a:t>网瘾少年的选择引发的经济学思考——</a:t>
            </a:r>
          </a:p>
        </p:txBody>
      </p:sp>
      <p:pic>
        <p:nvPicPr>
          <p:cNvPr id="6" name="图片 5" descr="稿定设计导出-20181110-18712"/>
          <p:cNvPicPr>
            <a:picLocks noChangeAspect="1"/>
          </p:cNvPicPr>
          <p:nvPr/>
        </p:nvPicPr>
        <p:blipFill>
          <a:blip r:embed="rId3"/>
          <a:stretch>
            <a:fillRect/>
          </a:stretch>
        </p:blipFill>
        <p:spPr>
          <a:xfrm>
            <a:off x="88900" y="4138930"/>
            <a:ext cx="3802380" cy="2186940"/>
          </a:xfrm>
          <a:prstGeom prst="rect">
            <a:avLst/>
          </a:prstGeom>
        </p:spPr>
      </p:pic>
    </p:spTree>
  </p:cSld>
  <p:clrMapOvr>
    <a:masterClrMapping/>
  </p:clrMapOvr>
  <p:transition spd="slow" advTm="3804">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3579"/>
                                        </p:tgtEl>
                                        <p:attrNameLst>
                                          <p:attrName>style.visibility</p:attrName>
                                        </p:attrNameLst>
                                      </p:cBhvr>
                                      <p:to>
                                        <p:strVal val="visible"/>
                                      </p:to>
                                    </p:set>
                                    <p:anim calcmode="lin" valueType="num">
                                      <p:cBhvr>
                                        <p:cTn id="7" dur="400" fill="hold"/>
                                        <p:tgtEl>
                                          <p:spTgt spid="23579"/>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23579"/>
                                        </p:tgtEl>
                                        <p:attrNameLst>
                                          <p:attrName>ppt_y</p:attrName>
                                        </p:attrNameLst>
                                      </p:cBhvr>
                                      <p:tavLst>
                                        <p:tav tm="0">
                                          <p:val>
                                            <p:strVal val="#ppt_y"/>
                                          </p:val>
                                        </p:tav>
                                        <p:tav tm="100000">
                                          <p:val>
                                            <p:strVal val="#ppt_y"/>
                                          </p:val>
                                        </p:tav>
                                      </p:tavLst>
                                    </p:anim>
                                    <p:anim calcmode="lin" valueType="num">
                                      <p:cBhvr>
                                        <p:cTn id="9" dur="400" fill="hold"/>
                                        <p:tgtEl>
                                          <p:spTgt spid="23579"/>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2357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23579"/>
                                        </p:tgtEl>
                                      </p:cBhvr>
                                    </p:animEffect>
                                  </p:childTnLst>
                                </p:cTn>
                              </p:par>
                            </p:childTnLst>
                          </p:cTn>
                        </p:par>
                        <p:par>
                          <p:cTn id="12" fill="hold">
                            <p:stCondLst>
                              <p:cond delay="1039"/>
                            </p:stCondLst>
                            <p:childTnLst>
                              <p:par>
                                <p:cTn id="13" presetID="22" presetClass="entr" presetSubtype="4" fill="hold" nodeType="afterEffect">
                                  <p:stCondLst>
                                    <p:cond delay="0"/>
                                  </p:stCondLst>
                                  <p:childTnLst>
                                    <p:set>
                                      <p:cBhvr>
                                        <p:cTn id="14" dur="1" fill="hold">
                                          <p:stCondLst>
                                            <p:cond delay="0"/>
                                          </p:stCondLst>
                                        </p:cTn>
                                        <p:tgtEl>
                                          <p:spTgt spid="23554"/>
                                        </p:tgtEl>
                                        <p:attrNameLst>
                                          <p:attrName>style.visibility</p:attrName>
                                        </p:attrNameLst>
                                      </p:cBhvr>
                                      <p:to>
                                        <p:strVal val="visible"/>
                                      </p:to>
                                    </p:set>
                                    <p:animEffect transition="in" filter="wipe(down)">
                                      <p:cBhvr>
                                        <p:cTn id="15" dur="2000"/>
                                        <p:tgtEl>
                                          <p:spTgt spid="23554"/>
                                        </p:tgtEl>
                                      </p:cBhvr>
                                    </p:animEffect>
                                  </p:childTnLst>
                                </p:cTn>
                              </p:par>
                            </p:childTnLst>
                          </p:cTn>
                        </p:par>
                        <p:par>
                          <p:cTn id="16" fill="hold">
                            <p:stCondLst>
                              <p:cond delay="3039"/>
                            </p:stCondLst>
                            <p:childTnLst>
                              <p:par>
                                <p:cTn id="17" presetID="34"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from="(-#ppt_w/2)" to="(#ppt_x)" calcmode="lin" valueType="num">
                                      <p:cBhvr>
                                        <p:cTn id="19" dur="600" fill="hold">
                                          <p:stCondLst>
                                            <p:cond delay="0"/>
                                          </p:stCondLst>
                                        </p:cTn>
                                        <p:tgtEl>
                                          <p:spTgt spid="6"/>
                                        </p:tgtEl>
                                        <p:attrNameLst>
                                          <p:attrName>ppt_x</p:attrName>
                                        </p:attrNameLst>
                                      </p:cBhvr>
                                    </p:anim>
                                    <p:anim from="0" to="-1.0" calcmode="lin" valueType="num">
                                      <p:cBhvr>
                                        <p:cTn id="20" dur="200" decel="50000" autoRev="1" fill="hold">
                                          <p:stCondLst>
                                            <p:cond delay="600"/>
                                          </p:stCondLst>
                                        </p:cTn>
                                        <p:tgtEl>
                                          <p:spTgt spid="6"/>
                                        </p:tgtEl>
                                        <p:attrNameLst>
                                          <p:attrName>xshear</p:attrName>
                                        </p:attrNameLst>
                                      </p:cBhvr>
                                    </p:anim>
                                    <p:animScale>
                                      <p:cBhvr>
                                        <p:cTn id="21" dur="200" decel="100000" autoRev="1" fill="hold">
                                          <p:stCondLst>
                                            <p:cond delay="600"/>
                                          </p:stCondLst>
                                        </p:cTn>
                                        <p:tgtEl>
                                          <p:spTgt spid="6"/>
                                        </p:tgtEl>
                                      </p:cBhvr>
                                      <p:from x="100000" y="100000"/>
                                      <p:to x="80000" y="100000"/>
                                    </p:animScale>
                                    <p:anim by="(#ppt_h/3+#ppt_w*0.1)" calcmode="lin" valueType="num">
                                      <p:cBhvr additive="sum">
                                        <p:cTn id="22" dur="200" decel="100000" autoRev="1" fill="hold">
                                          <p:stCondLst>
                                            <p:cond delay="600"/>
                                          </p:stCondLst>
                                        </p:cTn>
                                        <p:tgtEl>
                                          <p:spTgt spid="6"/>
                                        </p:tgtEl>
                                        <p:attrNameLst>
                                          <p:attrName>ppt_x</p:attrName>
                                        </p:attrNameLst>
                                      </p:cBhvr>
                                    </p:anim>
                                  </p:childTnLst>
                                </p:cTn>
                              </p:par>
                            </p:childTnLst>
                          </p:cTn>
                        </p:par>
                      </p:childTnLst>
                    </p:cTn>
                  </p:par>
                  <p:par>
                    <p:cTn id="23" fill="hold">
                      <p:stCondLst>
                        <p:cond delay="indefinite"/>
                      </p:stCondLst>
                      <p:childTnLst>
                        <p:par>
                          <p:cTn id="24" fill="hold">
                            <p:stCondLst>
                              <p:cond delay="0"/>
                            </p:stCondLst>
                            <p:childTnLst>
                              <p:par>
                                <p:cTn id="25" presetID="52" presetClass="entr" presetSubtype="0" fill="hold" nodeType="clickEffect">
                                  <p:stCondLst>
                                    <p:cond delay="0"/>
                                  </p:stCondLst>
                                  <p:childTnLst>
                                    <p:set>
                                      <p:cBhvr>
                                        <p:cTn id="26" dur="1" fill="hold">
                                          <p:stCondLst>
                                            <p:cond delay="0"/>
                                          </p:stCondLst>
                                        </p:cTn>
                                        <p:tgtEl>
                                          <p:spTgt spid="23570"/>
                                        </p:tgtEl>
                                        <p:attrNameLst>
                                          <p:attrName>style.visibility</p:attrName>
                                        </p:attrNameLst>
                                      </p:cBhvr>
                                      <p:to>
                                        <p:strVal val="visible"/>
                                      </p:to>
                                    </p:set>
                                    <p:animScale>
                                      <p:cBhvr>
                                        <p:cTn id="27" dur="1000" decel="50000" fill="hold">
                                          <p:stCondLst>
                                            <p:cond delay="0"/>
                                          </p:stCondLst>
                                        </p:cTn>
                                        <p:tgtEl>
                                          <p:spTgt spid="2357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23570"/>
                                        </p:tgtEl>
                                        <p:attrNameLst>
                                          <p:attrName>ppt_x</p:attrName>
                                          <p:attrName>ppt_y</p:attrName>
                                        </p:attrNameLst>
                                      </p:cBhvr>
                                    </p:animMotion>
                                    <p:animEffect transition="in" filter="fade">
                                      <p:cBhvr>
                                        <p:cTn id="29" dur="1000"/>
                                        <p:tgtEl>
                                          <p:spTgt spid="23570"/>
                                        </p:tgtEl>
                                      </p:cBhvr>
                                    </p:animEffect>
                                  </p:childTnLst>
                                </p:cTn>
                              </p:par>
                            </p:childTnLst>
                          </p:cTn>
                        </p:par>
                        <p:par>
                          <p:cTn id="30" fill="hold">
                            <p:stCondLst>
                              <p:cond delay="1000"/>
                            </p:stCondLst>
                            <p:childTnLst>
                              <p:par>
                                <p:cTn id="31" presetID="2" presetClass="entr" presetSubtype="8" fill="hold" nodeType="afterEffect">
                                  <p:stCondLst>
                                    <p:cond delay="0"/>
                                  </p:stCondLst>
                                  <p:childTnLst>
                                    <p:set>
                                      <p:cBhvr>
                                        <p:cTn id="32" dur="1" fill="hold">
                                          <p:stCondLst>
                                            <p:cond delay="0"/>
                                          </p:stCondLst>
                                        </p:cTn>
                                        <p:tgtEl>
                                          <p:spTgt spid="23563"/>
                                        </p:tgtEl>
                                        <p:attrNameLst>
                                          <p:attrName>style.visibility</p:attrName>
                                        </p:attrNameLst>
                                      </p:cBhvr>
                                      <p:to>
                                        <p:strVal val="visible"/>
                                      </p:to>
                                    </p:set>
                                    <p:anim calcmode="lin" valueType="num">
                                      <p:cBhvr additive="base">
                                        <p:cTn id="33" dur="500" fill="hold"/>
                                        <p:tgtEl>
                                          <p:spTgt spid="23563"/>
                                        </p:tgtEl>
                                        <p:attrNameLst>
                                          <p:attrName>ppt_x</p:attrName>
                                        </p:attrNameLst>
                                      </p:cBhvr>
                                      <p:tavLst>
                                        <p:tav tm="0">
                                          <p:val>
                                            <p:strVal val="0-#ppt_w/2"/>
                                          </p:val>
                                        </p:tav>
                                        <p:tav tm="100000">
                                          <p:val>
                                            <p:strVal val="#ppt_x"/>
                                          </p:val>
                                        </p:tav>
                                      </p:tavLst>
                                    </p:anim>
                                    <p:anim calcmode="lin" valueType="num">
                                      <p:cBhvr additive="base">
                                        <p:cTn id="34" dur="500" fill="hold"/>
                                        <p:tgtEl>
                                          <p:spTgt spid="23563"/>
                                        </p:tgtEl>
                                        <p:attrNameLst>
                                          <p:attrName>ppt_y</p:attrName>
                                        </p:attrNameLst>
                                      </p:cBhvr>
                                      <p:tavLst>
                                        <p:tav tm="0">
                                          <p:val>
                                            <p:strVal val="#ppt_y"/>
                                          </p:val>
                                        </p:tav>
                                        <p:tav tm="100000">
                                          <p:val>
                                            <p:strVal val="#ppt_y"/>
                                          </p:val>
                                        </p:tav>
                                      </p:tavLst>
                                    </p:anim>
                                  </p:childTnLst>
                                </p:cTn>
                              </p:par>
                            </p:childTnLst>
                          </p:cTn>
                        </p:par>
                        <p:par>
                          <p:cTn id="35" fill="hold">
                            <p:stCondLst>
                              <p:cond delay="1500"/>
                            </p:stCondLst>
                            <p:childTnLst>
                              <p:par>
                                <p:cTn id="36" presetID="22" presetClass="entr" presetSubtype="1" fill="hold" grpId="0" nodeType="afterEffect">
                                  <p:stCondLst>
                                    <p:cond delay="0"/>
                                  </p:stCondLst>
                                  <p:childTnLst>
                                    <p:set>
                                      <p:cBhvr>
                                        <p:cTn id="37" dur="3000" fill="hold">
                                          <p:stCondLst>
                                            <p:cond delay="0"/>
                                          </p:stCondLst>
                                        </p:cTn>
                                        <p:tgtEl>
                                          <p:spTgt spid="23562"/>
                                        </p:tgtEl>
                                        <p:attrNameLst>
                                          <p:attrName>style.visibility</p:attrName>
                                        </p:attrNameLst>
                                      </p:cBhvr>
                                      <p:to>
                                        <p:strVal val="visible"/>
                                      </p:to>
                                    </p:set>
                                    <p:animEffect transition="in" filter="wipe(up)">
                                      <p:cBhvr>
                                        <p:cTn id="38" dur="3000"/>
                                        <p:tgtEl>
                                          <p:spTgt spid="23562"/>
                                        </p:tgtEl>
                                      </p:cBhvr>
                                    </p:animEffect>
                                  </p:childTnLst>
                                </p:cTn>
                              </p:par>
                            </p:childTnLst>
                          </p:cTn>
                        </p:par>
                      </p:childTnLst>
                    </p:cTn>
                  </p:par>
                  <p:par>
                    <p:cTn id="39" fill="hold">
                      <p:stCondLst>
                        <p:cond delay="indefinite"/>
                      </p:stCondLst>
                      <p:childTnLst>
                        <p:par>
                          <p:cTn id="40" fill="hold">
                            <p:stCondLst>
                              <p:cond delay="0"/>
                            </p:stCondLst>
                            <p:childTnLst>
                              <p:par>
                                <p:cTn id="41" presetID="52" presetClass="entr" presetSubtype="0" fill="hold" nodeType="clickEffect">
                                  <p:stCondLst>
                                    <p:cond delay="100"/>
                                  </p:stCondLst>
                                  <p:childTnLst>
                                    <p:set>
                                      <p:cBhvr>
                                        <p:cTn id="42" dur="1" fill="hold">
                                          <p:stCondLst>
                                            <p:cond delay="0"/>
                                          </p:stCondLst>
                                        </p:cTn>
                                        <p:tgtEl>
                                          <p:spTgt spid="23573"/>
                                        </p:tgtEl>
                                        <p:attrNameLst>
                                          <p:attrName>style.visibility</p:attrName>
                                        </p:attrNameLst>
                                      </p:cBhvr>
                                      <p:to>
                                        <p:strVal val="visible"/>
                                      </p:to>
                                    </p:set>
                                    <p:animScale>
                                      <p:cBhvr>
                                        <p:cTn id="43" dur="1000" decel="50000" fill="hold">
                                          <p:stCondLst>
                                            <p:cond delay="0"/>
                                          </p:stCondLst>
                                        </p:cTn>
                                        <p:tgtEl>
                                          <p:spTgt spid="2357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1000" decel="50000" fill="hold">
                                          <p:stCondLst>
                                            <p:cond delay="0"/>
                                          </p:stCondLst>
                                        </p:cTn>
                                        <p:tgtEl>
                                          <p:spTgt spid="23573"/>
                                        </p:tgtEl>
                                        <p:attrNameLst>
                                          <p:attrName>ppt_x</p:attrName>
                                          <p:attrName>ppt_y</p:attrName>
                                        </p:attrNameLst>
                                      </p:cBhvr>
                                    </p:animMotion>
                                    <p:animEffect transition="in" filter="fade">
                                      <p:cBhvr>
                                        <p:cTn id="45" dur="1000"/>
                                        <p:tgtEl>
                                          <p:spTgt spid="23573"/>
                                        </p:tgtEl>
                                      </p:cBhvr>
                                    </p:animEffect>
                                  </p:childTnLst>
                                </p:cTn>
                              </p:par>
                            </p:childTnLst>
                          </p:cTn>
                        </p:par>
                        <p:par>
                          <p:cTn id="46" fill="hold">
                            <p:stCondLst>
                              <p:cond delay="1100"/>
                            </p:stCondLst>
                            <p:childTnLst>
                              <p:par>
                                <p:cTn id="47" presetID="2" presetClass="entr" presetSubtype="8" fill="hold" nodeType="afterEffect">
                                  <p:stCondLst>
                                    <p:cond delay="0"/>
                                  </p:stCondLst>
                                  <p:childTnLst>
                                    <p:set>
                                      <p:cBhvr>
                                        <p:cTn id="48" dur="1" fill="hold">
                                          <p:stCondLst>
                                            <p:cond delay="0"/>
                                          </p:stCondLst>
                                        </p:cTn>
                                        <p:tgtEl>
                                          <p:spTgt spid="23564"/>
                                        </p:tgtEl>
                                        <p:attrNameLst>
                                          <p:attrName>style.visibility</p:attrName>
                                        </p:attrNameLst>
                                      </p:cBhvr>
                                      <p:to>
                                        <p:strVal val="visible"/>
                                      </p:to>
                                    </p:set>
                                    <p:anim calcmode="lin" valueType="num">
                                      <p:cBhvr additive="base">
                                        <p:cTn id="49" dur="500" fill="hold"/>
                                        <p:tgtEl>
                                          <p:spTgt spid="23564"/>
                                        </p:tgtEl>
                                        <p:attrNameLst>
                                          <p:attrName>ppt_x</p:attrName>
                                        </p:attrNameLst>
                                      </p:cBhvr>
                                      <p:tavLst>
                                        <p:tav tm="0">
                                          <p:val>
                                            <p:strVal val="0-#ppt_w/2"/>
                                          </p:val>
                                        </p:tav>
                                        <p:tav tm="100000">
                                          <p:val>
                                            <p:strVal val="#ppt_x"/>
                                          </p:val>
                                        </p:tav>
                                      </p:tavLst>
                                    </p:anim>
                                    <p:anim calcmode="lin" valueType="num">
                                      <p:cBhvr additive="base">
                                        <p:cTn id="50" dur="500" fill="hold"/>
                                        <p:tgtEl>
                                          <p:spTgt spid="23564"/>
                                        </p:tgtEl>
                                        <p:attrNameLst>
                                          <p:attrName>ppt_y</p:attrName>
                                        </p:attrNameLst>
                                      </p:cBhvr>
                                      <p:tavLst>
                                        <p:tav tm="0">
                                          <p:val>
                                            <p:strVal val="#ppt_y"/>
                                          </p:val>
                                        </p:tav>
                                        <p:tav tm="100000">
                                          <p:val>
                                            <p:strVal val="#ppt_y"/>
                                          </p:val>
                                        </p:tav>
                                      </p:tavLst>
                                    </p:anim>
                                  </p:childTnLst>
                                </p:cTn>
                              </p:par>
                            </p:childTnLst>
                          </p:cTn>
                        </p:par>
                        <p:par>
                          <p:cTn id="51" fill="hold">
                            <p:stCondLst>
                              <p:cond delay="1600"/>
                            </p:stCondLst>
                            <p:childTnLst>
                              <p:par>
                                <p:cTn id="52" presetID="22" presetClass="entr" presetSubtype="1" fill="hold" grpId="0" nodeType="afterEffect">
                                  <p:stCondLst>
                                    <p:cond delay="0"/>
                                  </p:stCondLst>
                                  <p:childTnLst>
                                    <p:set>
                                      <p:cBhvr>
                                        <p:cTn id="53" dur="3000" fill="hold">
                                          <p:stCondLst>
                                            <p:cond delay="0"/>
                                          </p:stCondLst>
                                        </p:cTn>
                                        <p:tgtEl>
                                          <p:spTgt spid="23560"/>
                                        </p:tgtEl>
                                        <p:attrNameLst>
                                          <p:attrName>style.visibility</p:attrName>
                                        </p:attrNameLst>
                                      </p:cBhvr>
                                      <p:to>
                                        <p:strVal val="visible"/>
                                      </p:to>
                                    </p:set>
                                    <p:animEffect transition="in" filter="wipe(up)">
                                      <p:cBhvr>
                                        <p:cTn id="54" dur="3000"/>
                                        <p:tgtEl>
                                          <p:spTgt spid="23560"/>
                                        </p:tgtEl>
                                      </p:cBhvr>
                                    </p:animEffect>
                                  </p:childTnLst>
                                </p:cTn>
                              </p:par>
                            </p:childTnLst>
                          </p:cTn>
                        </p:par>
                      </p:childTnLst>
                    </p:cTn>
                  </p:par>
                  <p:par>
                    <p:cTn id="55" fill="hold">
                      <p:stCondLst>
                        <p:cond delay="indefinite"/>
                      </p:stCondLst>
                      <p:childTnLst>
                        <p:par>
                          <p:cTn id="56" fill="hold">
                            <p:stCondLst>
                              <p:cond delay="0"/>
                            </p:stCondLst>
                            <p:childTnLst>
                              <p:par>
                                <p:cTn id="57" presetID="52" presetClass="entr" presetSubtype="0" fill="hold" nodeType="clickEffect">
                                  <p:stCondLst>
                                    <p:cond delay="200"/>
                                  </p:stCondLst>
                                  <p:childTnLst>
                                    <p:set>
                                      <p:cBhvr>
                                        <p:cTn id="58" dur="1" fill="hold">
                                          <p:stCondLst>
                                            <p:cond delay="0"/>
                                          </p:stCondLst>
                                        </p:cTn>
                                        <p:tgtEl>
                                          <p:spTgt spid="23567"/>
                                        </p:tgtEl>
                                        <p:attrNameLst>
                                          <p:attrName>style.visibility</p:attrName>
                                        </p:attrNameLst>
                                      </p:cBhvr>
                                      <p:to>
                                        <p:strVal val="visible"/>
                                      </p:to>
                                    </p:set>
                                    <p:animScale>
                                      <p:cBhvr>
                                        <p:cTn id="59" dur="1000" decel="50000" fill="hold">
                                          <p:stCondLst>
                                            <p:cond delay="0"/>
                                          </p:stCondLst>
                                        </p:cTn>
                                        <p:tgtEl>
                                          <p:spTgt spid="2356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1000" decel="50000" fill="hold">
                                          <p:stCondLst>
                                            <p:cond delay="0"/>
                                          </p:stCondLst>
                                        </p:cTn>
                                        <p:tgtEl>
                                          <p:spTgt spid="23567"/>
                                        </p:tgtEl>
                                        <p:attrNameLst>
                                          <p:attrName>ppt_x</p:attrName>
                                          <p:attrName>ppt_y</p:attrName>
                                        </p:attrNameLst>
                                      </p:cBhvr>
                                    </p:animMotion>
                                    <p:animEffect transition="in" filter="fade">
                                      <p:cBhvr>
                                        <p:cTn id="61" dur="1000"/>
                                        <p:tgtEl>
                                          <p:spTgt spid="23567"/>
                                        </p:tgtEl>
                                      </p:cBhvr>
                                    </p:animEffect>
                                  </p:childTnLst>
                                </p:cTn>
                              </p:par>
                            </p:childTnLst>
                          </p:cTn>
                        </p:par>
                        <p:par>
                          <p:cTn id="62" fill="hold">
                            <p:stCondLst>
                              <p:cond delay="1200"/>
                            </p:stCondLst>
                            <p:childTnLst>
                              <p:par>
                                <p:cTn id="63" presetID="2" presetClass="entr" presetSubtype="8" fill="hold" nodeType="afterEffect">
                                  <p:stCondLst>
                                    <p:cond delay="0"/>
                                  </p:stCondLst>
                                  <p:childTnLst>
                                    <p:set>
                                      <p:cBhvr>
                                        <p:cTn id="64" dur="1" fill="hold">
                                          <p:stCondLst>
                                            <p:cond delay="0"/>
                                          </p:stCondLst>
                                        </p:cTn>
                                        <p:tgtEl>
                                          <p:spTgt spid="23565"/>
                                        </p:tgtEl>
                                        <p:attrNameLst>
                                          <p:attrName>style.visibility</p:attrName>
                                        </p:attrNameLst>
                                      </p:cBhvr>
                                      <p:to>
                                        <p:strVal val="visible"/>
                                      </p:to>
                                    </p:set>
                                    <p:anim calcmode="lin" valueType="num">
                                      <p:cBhvr additive="base">
                                        <p:cTn id="65" dur="500" fill="hold"/>
                                        <p:tgtEl>
                                          <p:spTgt spid="23565"/>
                                        </p:tgtEl>
                                        <p:attrNameLst>
                                          <p:attrName>ppt_x</p:attrName>
                                        </p:attrNameLst>
                                      </p:cBhvr>
                                      <p:tavLst>
                                        <p:tav tm="0">
                                          <p:val>
                                            <p:strVal val="0-#ppt_w/2"/>
                                          </p:val>
                                        </p:tav>
                                        <p:tav tm="100000">
                                          <p:val>
                                            <p:strVal val="#ppt_x"/>
                                          </p:val>
                                        </p:tav>
                                      </p:tavLst>
                                    </p:anim>
                                    <p:anim calcmode="lin" valueType="num">
                                      <p:cBhvr additive="base">
                                        <p:cTn id="66" dur="500" fill="hold"/>
                                        <p:tgtEl>
                                          <p:spTgt spid="23565"/>
                                        </p:tgtEl>
                                        <p:attrNameLst>
                                          <p:attrName>ppt_y</p:attrName>
                                        </p:attrNameLst>
                                      </p:cBhvr>
                                      <p:tavLst>
                                        <p:tav tm="0">
                                          <p:val>
                                            <p:strVal val="#ppt_y"/>
                                          </p:val>
                                        </p:tav>
                                        <p:tav tm="100000">
                                          <p:val>
                                            <p:strVal val="#ppt_y"/>
                                          </p:val>
                                        </p:tav>
                                      </p:tavLst>
                                    </p:anim>
                                  </p:childTnLst>
                                </p:cTn>
                              </p:par>
                            </p:childTnLst>
                          </p:cTn>
                        </p:par>
                        <p:par>
                          <p:cTn id="67" fill="hold">
                            <p:stCondLst>
                              <p:cond delay="1700"/>
                            </p:stCondLst>
                            <p:childTnLst>
                              <p:par>
                                <p:cTn id="68" presetID="22" presetClass="entr" presetSubtype="1" fill="hold" grpId="0" nodeType="afterEffect">
                                  <p:stCondLst>
                                    <p:cond delay="0"/>
                                  </p:stCondLst>
                                  <p:childTnLst>
                                    <p:set>
                                      <p:cBhvr>
                                        <p:cTn id="69" dur="3000" fill="hold">
                                          <p:stCondLst>
                                            <p:cond delay="0"/>
                                          </p:stCondLst>
                                        </p:cTn>
                                        <p:tgtEl>
                                          <p:spTgt spid="23558"/>
                                        </p:tgtEl>
                                        <p:attrNameLst>
                                          <p:attrName>style.visibility</p:attrName>
                                        </p:attrNameLst>
                                      </p:cBhvr>
                                      <p:to>
                                        <p:strVal val="visible"/>
                                      </p:to>
                                    </p:set>
                                    <p:animEffect transition="in" filter="wipe(up)">
                                      <p:cBhvr>
                                        <p:cTn id="70" dur="3000"/>
                                        <p:tgtEl>
                                          <p:spTgt spid="23558"/>
                                        </p:tgtEl>
                                      </p:cBhvr>
                                    </p:animEffect>
                                  </p:childTnLst>
                                </p:cTn>
                              </p:par>
                            </p:childTnLst>
                          </p:cTn>
                        </p:par>
                      </p:childTnLst>
                    </p:cTn>
                  </p:par>
                  <p:par>
                    <p:cTn id="71" fill="hold">
                      <p:stCondLst>
                        <p:cond delay="indefinite"/>
                      </p:stCondLst>
                      <p:childTnLst>
                        <p:par>
                          <p:cTn id="72" fill="hold">
                            <p:stCondLst>
                              <p:cond delay="0"/>
                            </p:stCondLst>
                            <p:childTnLst>
                              <p:par>
                                <p:cTn id="73" presetID="52" presetClass="entr" presetSubtype="0" fill="hold" nodeType="clickEffect">
                                  <p:stCondLst>
                                    <p:cond delay="300"/>
                                  </p:stCondLst>
                                  <p:childTnLst>
                                    <p:set>
                                      <p:cBhvr>
                                        <p:cTn id="74" dur="1" fill="hold">
                                          <p:stCondLst>
                                            <p:cond delay="0"/>
                                          </p:stCondLst>
                                        </p:cTn>
                                        <p:tgtEl>
                                          <p:spTgt spid="23576"/>
                                        </p:tgtEl>
                                        <p:attrNameLst>
                                          <p:attrName>style.visibility</p:attrName>
                                        </p:attrNameLst>
                                      </p:cBhvr>
                                      <p:to>
                                        <p:strVal val="visible"/>
                                      </p:to>
                                    </p:set>
                                    <p:animScale>
                                      <p:cBhvr>
                                        <p:cTn id="75" dur="1000" decel="50000" fill="hold">
                                          <p:stCondLst>
                                            <p:cond delay="0"/>
                                          </p:stCondLst>
                                        </p:cTn>
                                        <p:tgtEl>
                                          <p:spTgt spid="2357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6" dur="1000" decel="50000" fill="hold">
                                          <p:stCondLst>
                                            <p:cond delay="0"/>
                                          </p:stCondLst>
                                        </p:cTn>
                                        <p:tgtEl>
                                          <p:spTgt spid="23576"/>
                                        </p:tgtEl>
                                        <p:attrNameLst>
                                          <p:attrName>ppt_x</p:attrName>
                                          <p:attrName>ppt_y</p:attrName>
                                        </p:attrNameLst>
                                      </p:cBhvr>
                                    </p:animMotion>
                                    <p:animEffect transition="in" filter="fade">
                                      <p:cBhvr>
                                        <p:cTn id="77" dur="1000"/>
                                        <p:tgtEl>
                                          <p:spTgt spid="23576"/>
                                        </p:tgtEl>
                                      </p:cBhvr>
                                    </p:animEffect>
                                  </p:childTnLst>
                                </p:cTn>
                              </p:par>
                            </p:childTnLst>
                          </p:cTn>
                        </p:par>
                        <p:par>
                          <p:cTn id="78" fill="hold">
                            <p:stCondLst>
                              <p:cond delay="1300"/>
                            </p:stCondLst>
                            <p:childTnLst>
                              <p:par>
                                <p:cTn id="79" presetID="2" presetClass="entr" presetSubtype="8" fill="hold" nodeType="afterEffect">
                                  <p:stCondLst>
                                    <p:cond delay="0"/>
                                  </p:stCondLst>
                                  <p:childTnLst>
                                    <p:set>
                                      <p:cBhvr>
                                        <p:cTn id="80" dur="1" fill="hold">
                                          <p:stCondLst>
                                            <p:cond delay="0"/>
                                          </p:stCondLst>
                                        </p:cTn>
                                        <p:tgtEl>
                                          <p:spTgt spid="23566"/>
                                        </p:tgtEl>
                                        <p:attrNameLst>
                                          <p:attrName>style.visibility</p:attrName>
                                        </p:attrNameLst>
                                      </p:cBhvr>
                                      <p:to>
                                        <p:strVal val="visible"/>
                                      </p:to>
                                    </p:set>
                                    <p:anim calcmode="lin" valueType="num">
                                      <p:cBhvr additive="base">
                                        <p:cTn id="81" dur="500" fill="hold"/>
                                        <p:tgtEl>
                                          <p:spTgt spid="23566"/>
                                        </p:tgtEl>
                                        <p:attrNameLst>
                                          <p:attrName>ppt_x</p:attrName>
                                        </p:attrNameLst>
                                      </p:cBhvr>
                                      <p:tavLst>
                                        <p:tav tm="0">
                                          <p:val>
                                            <p:strVal val="0-#ppt_w/2"/>
                                          </p:val>
                                        </p:tav>
                                        <p:tav tm="100000">
                                          <p:val>
                                            <p:strVal val="#ppt_x"/>
                                          </p:val>
                                        </p:tav>
                                      </p:tavLst>
                                    </p:anim>
                                    <p:anim calcmode="lin" valueType="num">
                                      <p:cBhvr additive="base">
                                        <p:cTn id="82" dur="500" fill="hold"/>
                                        <p:tgtEl>
                                          <p:spTgt spid="23566"/>
                                        </p:tgtEl>
                                        <p:attrNameLst>
                                          <p:attrName>ppt_y</p:attrName>
                                        </p:attrNameLst>
                                      </p:cBhvr>
                                      <p:tavLst>
                                        <p:tav tm="0">
                                          <p:val>
                                            <p:strVal val="#ppt_y"/>
                                          </p:val>
                                        </p:tav>
                                        <p:tav tm="100000">
                                          <p:val>
                                            <p:strVal val="#ppt_y"/>
                                          </p:val>
                                        </p:tav>
                                      </p:tavLst>
                                    </p:anim>
                                  </p:childTnLst>
                                </p:cTn>
                              </p:par>
                            </p:childTnLst>
                          </p:cTn>
                        </p:par>
                        <p:par>
                          <p:cTn id="83" fill="hold">
                            <p:stCondLst>
                              <p:cond delay="1800"/>
                            </p:stCondLst>
                            <p:childTnLst>
                              <p:par>
                                <p:cTn id="84" presetID="22" presetClass="entr" presetSubtype="1" fill="hold" grpId="0" nodeType="afterEffect">
                                  <p:stCondLst>
                                    <p:cond delay="0"/>
                                  </p:stCondLst>
                                  <p:childTnLst>
                                    <p:set>
                                      <p:cBhvr>
                                        <p:cTn id="85" dur="3000" fill="hold">
                                          <p:stCondLst>
                                            <p:cond delay="0"/>
                                          </p:stCondLst>
                                        </p:cTn>
                                        <p:tgtEl>
                                          <p:spTgt spid="23556"/>
                                        </p:tgtEl>
                                        <p:attrNameLst>
                                          <p:attrName>style.visibility</p:attrName>
                                        </p:attrNameLst>
                                      </p:cBhvr>
                                      <p:to>
                                        <p:strVal val="visible"/>
                                      </p:to>
                                    </p:set>
                                    <p:animEffect transition="in" filter="wipe(up)">
                                      <p:cBhvr>
                                        <p:cTn id="86" dur="3000"/>
                                        <p:tgtEl>
                                          <p:spTgt spid="235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p:bldP spid="23558" grpId="0"/>
      <p:bldP spid="23560" grpId="0"/>
      <p:bldP spid="23562" grpId="0"/>
      <p:bldP spid="2357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Oval 6"/>
          <p:cNvSpPr/>
          <p:nvPr/>
        </p:nvSpPr>
        <p:spPr>
          <a:xfrm>
            <a:off x="709613" y="1510030"/>
            <a:ext cx="5026025" cy="5027613"/>
          </a:xfrm>
          <a:prstGeom prst="ellipse">
            <a:avLst/>
          </a:prstGeom>
          <a:noFill/>
          <a:ln w="9" cap="flat" cmpd="sng">
            <a:solidFill>
              <a:srgbClr val="7B4504"/>
            </a:solidFill>
            <a:prstDash val="dash"/>
            <a:headEnd type="none" w="med" len="med"/>
            <a:tailEnd type="none" w="med" len="med"/>
          </a:ln>
        </p:spPr>
        <p:txBody>
          <a:bodyPr/>
          <a:lstStyle/>
          <a:p>
            <a:endParaRPr lang="zh-CN" altLang="en-US" dirty="0">
              <a:solidFill>
                <a:schemeClr val="accent1"/>
              </a:solidFill>
              <a:latin typeface="Arial" panose="020B0604020202020204" pitchFamily="34" charset="0"/>
              <a:ea typeface="宋体" panose="02010600030101010101" pitchFamily="2" charset="-122"/>
            </a:endParaRPr>
          </a:p>
        </p:txBody>
      </p:sp>
      <p:sp>
        <p:nvSpPr>
          <p:cNvPr id="25603" name="Oval 10"/>
          <p:cNvSpPr/>
          <p:nvPr/>
        </p:nvSpPr>
        <p:spPr>
          <a:xfrm>
            <a:off x="5149850" y="2482215"/>
            <a:ext cx="585788" cy="585788"/>
          </a:xfrm>
          <a:prstGeom prst="ellipse">
            <a:avLst/>
          </a:prstGeom>
          <a:solidFill>
            <a:srgbClr val="AC462A"/>
          </a:solidFill>
          <a:ln w="9525">
            <a:noFill/>
          </a:ln>
        </p:spPr>
        <p:txBody>
          <a:bodyPr/>
          <a:lstStyle/>
          <a:p>
            <a:pPr algn="ctr"/>
            <a:r>
              <a:rPr lang="en-US" altLang="zh-CN" sz="2400" b="1" dirty="0">
                <a:solidFill>
                  <a:schemeClr val="accent2"/>
                </a:solidFill>
                <a:latin typeface="微软雅黑" panose="020B0503020204020204" pitchFamily="2" charset="-122"/>
                <a:ea typeface="微软雅黑" panose="020B0503020204020204" pitchFamily="2" charset="-122"/>
              </a:rPr>
              <a:t>1</a:t>
            </a:r>
            <a:endParaRPr lang="zh-CN" altLang="en-US" sz="2400" b="1" dirty="0">
              <a:solidFill>
                <a:schemeClr val="accent2"/>
              </a:solidFill>
              <a:latin typeface="微软雅黑" panose="020B0503020204020204" pitchFamily="2" charset="-122"/>
              <a:ea typeface="微软雅黑" panose="020B0503020204020204" pitchFamily="2" charset="-122"/>
            </a:endParaRPr>
          </a:p>
        </p:txBody>
      </p:sp>
      <p:sp>
        <p:nvSpPr>
          <p:cNvPr id="25606" name="Oval 13"/>
          <p:cNvSpPr/>
          <p:nvPr/>
        </p:nvSpPr>
        <p:spPr>
          <a:xfrm>
            <a:off x="5401945" y="3934143"/>
            <a:ext cx="587375" cy="585787"/>
          </a:xfrm>
          <a:prstGeom prst="ellipse">
            <a:avLst/>
          </a:prstGeom>
          <a:solidFill>
            <a:srgbClr val="AC462A"/>
          </a:solidFill>
          <a:ln w="9525">
            <a:noFill/>
          </a:ln>
        </p:spPr>
        <p:txBody>
          <a:bodyPr/>
          <a:lstStyle/>
          <a:p>
            <a:pPr algn="ctr"/>
            <a:r>
              <a:rPr lang="en-US" altLang="zh-CN" sz="2400" b="1" dirty="0">
                <a:solidFill>
                  <a:schemeClr val="accent2"/>
                </a:solidFill>
                <a:latin typeface="微软雅黑" panose="020B0503020204020204" pitchFamily="2" charset="-122"/>
                <a:ea typeface="微软雅黑" panose="020B0503020204020204" pitchFamily="2" charset="-122"/>
              </a:rPr>
              <a:t>2</a:t>
            </a:r>
            <a:endParaRPr lang="zh-CN" altLang="en-US" sz="2400" b="1" dirty="0">
              <a:solidFill>
                <a:schemeClr val="accent2"/>
              </a:solidFill>
              <a:latin typeface="微软雅黑" panose="020B0503020204020204" pitchFamily="2" charset="-122"/>
              <a:ea typeface="微软雅黑" panose="020B0503020204020204" pitchFamily="2" charset="-122"/>
            </a:endParaRPr>
          </a:p>
        </p:txBody>
      </p:sp>
      <p:sp>
        <p:nvSpPr>
          <p:cNvPr id="25607" name="Oval 14"/>
          <p:cNvSpPr/>
          <p:nvPr/>
        </p:nvSpPr>
        <p:spPr>
          <a:xfrm>
            <a:off x="4563745" y="5589588"/>
            <a:ext cx="585788" cy="585787"/>
          </a:xfrm>
          <a:prstGeom prst="ellipse">
            <a:avLst/>
          </a:prstGeom>
          <a:solidFill>
            <a:srgbClr val="AC462A"/>
          </a:solidFill>
          <a:ln w="9525">
            <a:noFill/>
          </a:ln>
        </p:spPr>
        <p:txBody>
          <a:bodyPr/>
          <a:lstStyle/>
          <a:p>
            <a:pPr algn="ctr"/>
            <a:r>
              <a:rPr lang="en-US" altLang="zh-CN" sz="2400" b="1" dirty="0">
                <a:solidFill>
                  <a:schemeClr val="accent2"/>
                </a:solidFill>
                <a:latin typeface="微软雅黑" panose="020B0503020204020204" pitchFamily="2" charset="-122"/>
                <a:ea typeface="微软雅黑" panose="020B0503020204020204" pitchFamily="2" charset="-122"/>
              </a:rPr>
              <a:t>3</a:t>
            </a:r>
            <a:endParaRPr lang="zh-CN" altLang="en-US" sz="2400" b="1" dirty="0">
              <a:solidFill>
                <a:schemeClr val="accent2"/>
              </a:solidFill>
              <a:latin typeface="微软雅黑" panose="020B0503020204020204" pitchFamily="2" charset="-122"/>
              <a:ea typeface="微软雅黑" panose="020B0503020204020204" pitchFamily="2" charset="-122"/>
            </a:endParaRPr>
          </a:p>
        </p:txBody>
      </p:sp>
      <p:sp>
        <p:nvSpPr>
          <p:cNvPr id="25608" name="TextBox 11"/>
          <p:cNvSpPr txBox="1"/>
          <p:nvPr/>
        </p:nvSpPr>
        <p:spPr>
          <a:xfrm>
            <a:off x="5989320" y="2577783"/>
            <a:ext cx="5199063" cy="1015663"/>
          </a:xfrm>
          <a:prstGeom prst="rect">
            <a:avLst/>
          </a:prstGeom>
          <a:noFill/>
          <a:ln w="9525">
            <a:noFill/>
          </a:ln>
        </p:spPr>
        <p:txBody>
          <a:bodyPr>
            <a:spAutoFit/>
          </a:bodyPr>
          <a:lstStyle/>
          <a:p>
            <a:pPr indent="457200"/>
            <a:r>
              <a:rPr sz="2400" b="1" dirty="0">
                <a:solidFill>
                  <a:srgbClr val="C00000"/>
                </a:solidFill>
                <a:latin typeface="方正姚体" panose="02010601030101010101" pitchFamily="2" charset="-122"/>
                <a:ea typeface="方正姚体" panose="02010601030101010101" pitchFamily="2" charset="-122"/>
              </a:rPr>
              <a:t>家庭</a:t>
            </a:r>
            <a:r>
              <a:rPr b="1" dirty="0">
                <a:solidFill>
                  <a:schemeClr val="accent6">
                    <a:lumMod val="10000"/>
                  </a:schemeClr>
                </a:solidFill>
                <a:latin typeface="方正姚体" panose="02010601030101010101" pitchFamily="2" charset="-122"/>
                <a:ea typeface="方正姚体" panose="02010601030101010101" pitchFamily="2" charset="-122"/>
              </a:rPr>
              <a:t>教育是根本，学校教育是辅佐。每位家长（无论多忙）都应该多与孩子沟通，交流，有效引导。</a:t>
            </a:r>
          </a:p>
        </p:txBody>
      </p:sp>
      <p:sp>
        <p:nvSpPr>
          <p:cNvPr id="25609" name="TextBox 12"/>
          <p:cNvSpPr txBox="1"/>
          <p:nvPr/>
        </p:nvSpPr>
        <p:spPr>
          <a:xfrm>
            <a:off x="6259195" y="3766184"/>
            <a:ext cx="4807738" cy="1015663"/>
          </a:xfrm>
          <a:prstGeom prst="rect">
            <a:avLst/>
          </a:prstGeom>
          <a:noFill/>
          <a:ln w="9525">
            <a:noFill/>
          </a:ln>
        </p:spPr>
        <p:txBody>
          <a:bodyPr wrap="square">
            <a:spAutoFit/>
          </a:bodyPr>
          <a:lstStyle/>
          <a:p>
            <a:pPr indent="457200"/>
            <a:r>
              <a:rPr sz="2400" b="1" dirty="0">
                <a:solidFill>
                  <a:srgbClr val="C00000"/>
                </a:solidFill>
                <a:latin typeface="方正姚体" panose="02010601030101010101" pitchFamily="2" charset="-122"/>
                <a:ea typeface="方正姚体" panose="02010601030101010101" pitchFamily="2" charset="-122"/>
              </a:rPr>
              <a:t>政府</a:t>
            </a:r>
            <a:r>
              <a:rPr b="1" dirty="0">
                <a:solidFill>
                  <a:schemeClr val="accent6">
                    <a:lumMod val="10000"/>
                  </a:schemeClr>
                </a:solidFill>
                <a:latin typeface="方正姚体" panose="02010601030101010101" pitchFamily="2" charset="-122"/>
                <a:ea typeface="方正姚体" panose="02010601030101010101" pitchFamily="2" charset="-122"/>
              </a:rPr>
              <a:t>要建立健全电竞行业相关法律法规。做到既要管控相关产业，又要对职业选手退役后的学习和就业做出相关规定。</a:t>
            </a:r>
            <a:endParaRPr lang="zh-CN" altLang="en-US" b="1" dirty="0">
              <a:solidFill>
                <a:schemeClr val="accent6">
                  <a:lumMod val="10000"/>
                </a:schemeClr>
              </a:solidFill>
              <a:latin typeface="方正姚体" panose="02010601030101010101" pitchFamily="2" charset="-122"/>
              <a:ea typeface="方正姚体" panose="02010601030101010101" pitchFamily="2" charset="-122"/>
            </a:endParaRPr>
          </a:p>
        </p:txBody>
      </p:sp>
      <p:sp>
        <p:nvSpPr>
          <p:cNvPr id="25610" name="TextBox 13"/>
          <p:cNvSpPr txBox="1"/>
          <p:nvPr/>
        </p:nvSpPr>
        <p:spPr>
          <a:xfrm>
            <a:off x="5511165" y="5138738"/>
            <a:ext cx="4516438" cy="1292662"/>
          </a:xfrm>
          <a:prstGeom prst="rect">
            <a:avLst/>
          </a:prstGeom>
          <a:noFill/>
          <a:ln w="9525">
            <a:noFill/>
          </a:ln>
        </p:spPr>
        <p:txBody>
          <a:bodyPr>
            <a:spAutoFit/>
          </a:bodyPr>
          <a:lstStyle/>
          <a:p>
            <a:pPr indent="457200"/>
            <a:r>
              <a:rPr sz="2400" b="1" dirty="0">
                <a:solidFill>
                  <a:srgbClr val="C00000"/>
                </a:solidFill>
                <a:latin typeface="方正姚体" panose="02010601030101010101" pitchFamily="2" charset="-122"/>
                <a:ea typeface="方正姚体" panose="02010601030101010101" pitchFamily="2" charset="-122"/>
              </a:rPr>
              <a:t>青少年</a:t>
            </a:r>
            <a:r>
              <a:rPr b="1" dirty="0">
                <a:solidFill>
                  <a:schemeClr val="accent6">
                    <a:lumMod val="10000"/>
                  </a:schemeClr>
                </a:solidFill>
                <a:latin typeface="方正姚体" panose="02010601030101010101" pitchFamily="2" charset="-122"/>
                <a:ea typeface="方正姚体" panose="02010601030101010101" pitchFamily="2" charset="-122"/>
              </a:rPr>
              <a:t>应该培养更有益于自己身心健康的兴趣爱好，合理配置自己的有限而稀缺的少年资源，让自己的人生远离梦游、脚踏实地、更有价值和意义。</a:t>
            </a:r>
          </a:p>
        </p:txBody>
      </p:sp>
      <p:sp>
        <p:nvSpPr>
          <p:cNvPr id="25613" name="Oval 7"/>
          <p:cNvSpPr/>
          <p:nvPr/>
        </p:nvSpPr>
        <p:spPr>
          <a:xfrm>
            <a:off x="544830" y="1734820"/>
            <a:ext cx="4452938" cy="4449763"/>
          </a:xfrm>
          <a:prstGeom prst="ellipse">
            <a:avLst/>
          </a:prstGeom>
          <a:solidFill>
            <a:srgbClr val="BBBBBC"/>
          </a:solidFill>
          <a:ln w="9525">
            <a:noFill/>
          </a:ln>
        </p:spPr>
        <p:txBody>
          <a:bodyPr/>
          <a:lstStyle/>
          <a:p>
            <a:endParaRPr lang="zh-CN" altLang="en-US" dirty="0">
              <a:solidFill>
                <a:schemeClr val="accent1"/>
              </a:solidFill>
              <a:latin typeface="Arial" panose="020B0604020202020204" pitchFamily="34" charset="0"/>
              <a:ea typeface="宋体" panose="02010600030101010101" pitchFamily="2" charset="-122"/>
            </a:endParaRPr>
          </a:p>
        </p:txBody>
      </p:sp>
      <p:sp>
        <p:nvSpPr>
          <p:cNvPr id="25614" name="Oval 8"/>
          <p:cNvSpPr/>
          <p:nvPr/>
        </p:nvSpPr>
        <p:spPr>
          <a:xfrm>
            <a:off x="849630" y="2017713"/>
            <a:ext cx="3843338" cy="3843337"/>
          </a:xfrm>
          <a:prstGeom prst="ellipse">
            <a:avLst/>
          </a:prstGeom>
          <a:blipFill rotWithShape="1">
            <a:blip r:embed="rId2"/>
            <a:stretch>
              <a:fillRect/>
            </a:stretch>
          </a:blipFill>
          <a:ln w="9525">
            <a:solidFill>
              <a:schemeClr val="accent1"/>
            </a:solidFill>
          </a:ln>
        </p:spPr>
        <p:txBody>
          <a:bodyPr/>
          <a:lstStyle/>
          <a:p>
            <a:endParaRPr lang="zh-CN" altLang="en-US" dirty="0">
              <a:solidFill>
                <a:schemeClr val="accent1"/>
              </a:solidFill>
              <a:latin typeface="Arial" panose="020B0604020202020204" pitchFamily="34" charset="0"/>
              <a:ea typeface="宋体" panose="02010600030101010101" pitchFamily="2" charset="-122"/>
            </a:endParaRPr>
          </a:p>
        </p:txBody>
      </p:sp>
      <p:sp>
        <p:nvSpPr>
          <p:cNvPr id="25617" name="TextBox 20"/>
          <p:cNvSpPr txBox="1"/>
          <p:nvPr/>
        </p:nvSpPr>
        <p:spPr>
          <a:xfrm>
            <a:off x="4563427" y="1304608"/>
            <a:ext cx="3911217" cy="584775"/>
          </a:xfrm>
          <a:prstGeom prst="rect">
            <a:avLst/>
          </a:prstGeom>
          <a:noFill/>
          <a:ln w="9525">
            <a:noFill/>
          </a:ln>
        </p:spPr>
        <p:txBody>
          <a:bodyPr wrap="square">
            <a:spAutoFit/>
          </a:bodyPr>
          <a:lstStyle/>
          <a:p>
            <a:r>
              <a:rPr lang="zh-CN" altLang="en-US" sz="3200" b="1" dirty="0">
                <a:solidFill>
                  <a:srgbClr val="1D41D5"/>
                </a:solidFill>
                <a:latin typeface="微软雅黑" panose="020B0503020204020204" pitchFamily="2" charset="-122"/>
                <a:ea typeface="微软雅黑" panose="020B0503020204020204" pitchFamily="2" charset="-122"/>
              </a:rPr>
              <a:t>我们的建议——</a:t>
            </a:r>
          </a:p>
        </p:txBody>
      </p:sp>
      <p:sp>
        <p:nvSpPr>
          <p:cNvPr id="3" name="文本框 2"/>
          <p:cNvSpPr txBox="1"/>
          <p:nvPr/>
        </p:nvSpPr>
        <p:spPr>
          <a:xfrm>
            <a:off x="433606" y="377359"/>
            <a:ext cx="10328473" cy="738664"/>
          </a:xfrm>
          <a:prstGeom prst="rect">
            <a:avLst/>
          </a:prstGeom>
          <a:noFill/>
        </p:spPr>
        <p:txBody>
          <a:bodyPr wrap="square" rtlCol="0">
            <a:spAutoFit/>
          </a:bodyPr>
          <a:lstStyle/>
          <a:p>
            <a:pPr algn="l"/>
            <a:r>
              <a:rPr lang="zh-CN" altLang="en-US" sz="2400" b="1" dirty="0">
                <a:solidFill>
                  <a:schemeClr val="accent1">
                    <a:lumMod val="50000"/>
                  </a:schemeClr>
                </a:solidFill>
                <a:latin typeface="华文新魏" panose="02010800040101010101" pitchFamily="2" charset="-122"/>
                <a:ea typeface="华文新魏" panose="02010800040101010101" pitchFamily="2" charset="-122"/>
                <a:cs typeface="宋体" panose="02010600030101010101" pitchFamily="2" charset="-122"/>
                <a:sym typeface="+mn-ea"/>
              </a:rPr>
              <a:t>那么，究竟该如何看待“电竞”</a:t>
            </a:r>
            <a:r>
              <a:rPr lang="zh-CN" altLang="en-US" sz="2400" b="1" dirty="0" smtClean="0">
                <a:solidFill>
                  <a:schemeClr val="accent1">
                    <a:lumMod val="50000"/>
                  </a:schemeClr>
                </a:solidFill>
                <a:latin typeface="华文新魏" panose="02010800040101010101" pitchFamily="2" charset="-122"/>
                <a:ea typeface="华文新魏" panose="02010800040101010101" pitchFamily="2" charset="-122"/>
                <a:cs typeface="宋体" panose="02010600030101010101" pitchFamily="2" charset="-122"/>
                <a:sym typeface="+mn-ea"/>
              </a:rPr>
              <a:t>？到底</a:t>
            </a:r>
            <a:r>
              <a:rPr lang="zh-CN" altLang="en-US" sz="2400" b="1" dirty="0">
                <a:solidFill>
                  <a:schemeClr val="accent1">
                    <a:lumMod val="50000"/>
                  </a:schemeClr>
                </a:solidFill>
                <a:latin typeface="华文新魏" panose="02010800040101010101" pitchFamily="2" charset="-122"/>
                <a:ea typeface="华文新魏" panose="02010800040101010101" pitchFamily="2" charset="-122"/>
                <a:cs typeface="宋体" panose="02010600030101010101" pitchFamily="2" charset="-122"/>
                <a:sym typeface="+mn-ea"/>
              </a:rPr>
              <a:t>应该</a:t>
            </a:r>
            <a:r>
              <a:rPr lang="zh-CN" altLang="en-US" sz="2400" b="1" dirty="0" smtClean="0">
                <a:solidFill>
                  <a:schemeClr val="accent1">
                    <a:lumMod val="50000"/>
                  </a:schemeClr>
                </a:solidFill>
                <a:latin typeface="华文新魏" panose="02010800040101010101" pitchFamily="2" charset="-122"/>
                <a:ea typeface="华文新魏" panose="02010800040101010101" pitchFamily="2" charset="-122"/>
                <a:cs typeface="宋体" panose="02010600030101010101" pitchFamily="2" charset="-122"/>
                <a:sym typeface="+mn-ea"/>
              </a:rPr>
              <a:t>支持？严控？还是</a:t>
            </a:r>
            <a:r>
              <a:rPr lang="zh-CN" altLang="en-US" sz="2400" b="1" dirty="0">
                <a:solidFill>
                  <a:schemeClr val="accent1">
                    <a:lumMod val="50000"/>
                  </a:schemeClr>
                </a:solidFill>
                <a:latin typeface="华文新魏" panose="02010800040101010101" pitchFamily="2" charset="-122"/>
                <a:ea typeface="华文新魏" panose="02010800040101010101" pitchFamily="2" charset="-122"/>
                <a:cs typeface="宋体" panose="02010600030101010101" pitchFamily="2" charset="-122"/>
                <a:sym typeface="+mn-ea"/>
              </a:rPr>
              <a:t>有效引导？</a:t>
            </a:r>
            <a:endParaRPr lang="zh-CN" altLang="en-US" sz="2400" b="1" dirty="0">
              <a:solidFill>
                <a:schemeClr val="accent1">
                  <a:lumMod val="50000"/>
                </a:schemeClr>
              </a:solidFill>
              <a:latin typeface="华文新魏" panose="02010800040101010101" pitchFamily="2" charset="-122"/>
              <a:ea typeface="华文新魏" panose="02010800040101010101" pitchFamily="2" charset="-122"/>
            </a:endParaRPr>
          </a:p>
          <a:p>
            <a:endParaRPr lang="zh-CN" altLang="en-US" dirty="0">
              <a:solidFill>
                <a:schemeClr val="accent1">
                  <a:lumMod val="50000"/>
                </a:schemeClr>
              </a:solidFill>
            </a:endParaRPr>
          </a:p>
        </p:txBody>
      </p:sp>
    </p:spTree>
  </p:cSld>
  <p:clrMapOvr>
    <a:masterClrMapping/>
  </p:clrMapOvr>
  <p:transition spd="slow" advTm="3804">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25617"/>
                                        </p:tgtEl>
                                        <p:attrNameLst>
                                          <p:attrName>style.visibility</p:attrName>
                                        </p:attrNameLst>
                                      </p:cBhvr>
                                      <p:to>
                                        <p:strVal val="visible"/>
                                      </p:to>
                                    </p:set>
                                    <p:anim calcmode="lin" valueType="num">
                                      <p:cBhvr>
                                        <p:cTn id="16" dur="400" fill="hold"/>
                                        <p:tgtEl>
                                          <p:spTgt spid="25617"/>
                                        </p:tgtEl>
                                        <p:attrNameLst>
                                          <p:attrName>ppt_x</p:attrName>
                                        </p:attrNameLst>
                                      </p:cBhvr>
                                      <p:tavLst>
                                        <p:tav tm="0">
                                          <p:val>
                                            <p:strVal val="#ppt_x"/>
                                          </p:val>
                                        </p:tav>
                                        <p:tav tm="50000">
                                          <p:val>
                                            <p:strVal val="#ppt_x+.1"/>
                                          </p:val>
                                        </p:tav>
                                        <p:tav tm="100000">
                                          <p:val>
                                            <p:strVal val="#ppt_x"/>
                                          </p:val>
                                        </p:tav>
                                      </p:tavLst>
                                    </p:anim>
                                    <p:anim calcmode="lin" valueType="num">
                                      <p:cBhvr>
                                        <p:cTn id="17" dur="400" fill="hold"/>
                                        <p:tgtEl>
                                          <p:spTgt spid="25617"/>
                                        </p:tgtEl>
                                        <p:attrNameLst>
                                          <p:attrName>ppt_y</p:attrName>
                                        </p:attrNameLst>
                                      </p:cBhvr>
                                      <p:tavLst>
                                        <p:tav tm="0">
                                          <p:val>
                                            <p:strVal val="#ppt_y"/>
                                          </p:val>
                                        </p:tav>
                                        <p:tav tm="100000">
                                          <p:val>
                                            <p:strVal val="#ppt_y"/>
                                          </p:val>
                                        </p:tav>
                                      </p:tavLst>
                                    </p:anim>
                                    <p:anim calcmode="lin" valueType="num">
                                      <p:cBhvr>
                                        <p:cTn id="18" dur="400" fill="hold"/>
                                        <p:tgtEl>
                                          <p:spTgt spid="25617"/>
                                        </p:tgtEl>
                                        <p:attrNameLst>
                                          <p:attrName>ppt_h</p:attrName>
                                        </p:attrNameLst>
                                      </p:cBhvr>
                                      <p:tavLst>
                                        <p:tav tm="0">
                                          <p:val>
                                            <p:strVal val="#ppt_h/10"/>
                                          </p:val>
                                        </p:tav>
                                        <p:tav tm="50000">
                                          <p:val>
                                            <p:strVal val="#ppt_h+.01"/>
                                          </p:val>
                                        </p:tav>
                                        <p:tav tm="100000">
                                          <p:val>
                                            <p:strVal val="#ppt_h"/>
                                          </p:val>
                                        </p:tav>
                                      </p:tavLst>
                                    </p:anim>
                                    <p:anim calcmode="lin" valueType="num">
                                      <p:cBhvr>
                                        <p:cTn id="19" dur="400" fill="hold"/>
                                        <p:tgtEl>
                                          <p:spTgt spid="25617"/>
                                        </p:tgtEl>
                                        <p:attrNameLst>
                                          <p:attrName>ppt_w</p:attrName>
                                        </p:attrNameLst>
                                      </p:cBhvr>
                                      <p:tavLst>
                                        <p:tav tm="0">
                                          <p:val>
                                            <p:strVal val="#ppt_w/10"/>
                                          </p:val>
                                        </p:tav>
                                        <p:tav tm="50000">
                                          <p:val>
                                            <p:strVal val="#ppt_w+.01"/>
                                          </p:val>
                                        </p:tav>
                                        <p:tav tm="100000">
                                          <p:val>
                                            <p:strVal val="#ppt_w"/>
                                          </p:val>
                                        </p:tav>
                                      </p:tavLst>
                                    </p:anim>
                                    <p:animEffect transition="in" filter="fade">
                                      <p:cBhvr>
                                        <p:cTn id="20" dur="400" tmFilter="0,0; .5, 1; 1, 1"/>
                                        <p:tgtEl>
                                          <p:spTgt spid="25617"/>
                                        </p:tgtEl>
                                      </p:cBhvr>
                                    </p:animEffect>
                                  </p:childTnLst>
                                </p:cTn>
                              </p:par>
                            </p:childTnLst>
                          </p:cTn>
                        </p:par>
                        <p:par>
                          <p:cTn id="21" fill="hold">
                            <p:stCondLst>
                              <p:cond delay="639"/>
                            </p:stCondLst>
                            <p:childTnLst>
                              <p:par>
                                <p:cTn id="22" presetID="21" presetClass="entr" presetSubtype="1" fill="hold" grpId="0" nodeType="afterEffect">
                                  <p:stCondLst>
                                    <p:cond delay="0"/>
                                  </p:stCondLst>
                                  <p:childTnLst>
                                    <p:set>
                                      <p:cBhvr>
                                        <p:cTn id="23" dur="1" fill="hold">
                                          <p:stCondLst>
                                            <p:cond delay="0"/>
                                          </p:stCondLst>
                                        </p:cTn>
                                        <p:tgtEl>
                                          <p:spTgt spid="25614"/>
                                        </p:tgtEl>
                                        <p:attrNameLst>
                                          <p:attrName>style.visibility</p:attrName>
                                        </p:attrNameLst>
                                      </p:cBhvr>
                                      <p:to>
                                        <p:strVal val="visible"/>
                                      </p:to>
                                    </p:set>
                                    <p:animEffect transition="in" filter="wheel(1)">
                                      <p:cBhvr>
                                        <p:cTn id="24" dur="1000"/>
                                        <p:tgtEl>
                                          <p:spTgt spid="25614"/>
                                        </p:tgtEl>
                                      </p:cBhvr>
                                    </p:animEffect>
                                  </p:childTnLst>
                                </p:cTn>
                              </p:par>
                              <p:par>
                                <p:cTn id="25" presetID="21" presetClass="entr" presetSubtype="1" fill="hold" grpId="0" nodeType="withEffect">
                                  <p:stCondLst>
                                    <p:cond delay="0"/>
                                  </p:stCondLst>
                                  <p:childTnLst>
                                    <p:set>
                                      <p:cBhvr>
                                        <p:cTn id="26" dur="1" fill="hold">
                                          <p:stCondLst>
                                            <p:cond delay="0"/>
                                          </p:stCondLst>
                                        </p:cTn>
                                        <p:tgtEl>
                                          <p:spTgt spid="25613"/>
                                        </p:tgtEl>
                                        <p:attrNameLst>
                                          <p:attrName>style.visibility</p:attrName>
                                        </p:attrNameLst>
                                      </p:cBhvr>
                                      <p:to>
                                        <p:strVal val="visible"/>
                                      </p:to>
                                    </p:set>
                                    <p:animEffect transition="in" filter="wheel(1)">
                                      <p:cBhvr>
                                        <p:cTn id="27" dur="1000"/>
                                        <p:tgtEl>
                                          <p:spTgt spid="25613"/>
                                        </p:tgtEl>
                                      </p:cBhvr>
                                    </p:animEffect>
                                  </p:childTnLst>
                                </p:cTn>
                              </p:par>
                            </p:childTnLst>
                          </p:cTn>
                        </p:par>
                        <p:par>
                          <p:cTn id="28" fill="hold">
                            <p:stCondLst>
                              <p:cond delay="1639"/>
                            </p:stCondLst>
                            <p:childTnLst>
                              <p:par>
                                <p:cTn id="29" presetID="21" presetClass="entr" presetSubtype="1" fill="hold" grpId="0" nodeType="afterEffect">
                                  <p:stCondLst>
                                    <p:cond delay="0"/>
                                  </p:stCondLst>
                                  <p:childTnLst>
                                    <p:set>
                                      <p:cBhvr>
                                        <p:cTn id="30" dur="1" fill="hold">
                                          <p:stCondLst>
                                            <p:cond delay="0"/>
                                          </p:stCondLst>
                                        </p:cTn>
                                        <p:tgtEl>
                                          <p:spTgt spid="25602"/>
                                        </p:tgtEl>
                                        <p:attrNameLst>
                                          <p:attrName>style.visibility</p:attrName>
                                        </p:attrNameLst>
                                      </p:cBhvr>
                                      <p:to>
                                        <p:strVal val="visible"/>
                                      </p:to>
                                    </p:set>
                                    <p:animEffect transition="in" filter="wheel(1)">
                                      <p:cBhvr>
                                        <p:cTn id="31" dur="2000"/>
                                        <p:tgtEl>
                                          <p:spTgt spid="25602"/>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25603"/>
                                        </p:tgtEl>
                                        <p:attrNameLst>
                                          <p:attrName>style.visibility</p:attrName>
                                        </p:attrNameLst>
                                      </p:cBhvr>
                                      <p:to>
                                        <p:strVal val="visible"/>
                                      </p:to>
                                    </p:set>
                                  </p:childTnLst>
                                </p:cTn>
                              </p:par>
                              <p:par>
                                <p:cTn id="36" presetID="35" presetClass="path" presetSubtype="0" accel="50000" decel="50000" fill="hold" grpId="1" nodeType="withEffect">
                                  <p:stCondLst>
                                    <p:cond delay="0"/>
                                  </p:stCondLst>
                                  <p:childTnLst>
                                    <p:animMotion origin="layout" path="M -0.003592 0.002685 L -0.282070 0.438426 " pathEditMode="relative" rAng="0" ptsTypes="">
                                      <p:cBhvr>
                                        <p:cTn id="37" dur="500" spd="-99900" fill="hold"/>
                                        <p:tgtEl>
                                          <p:spTgt spid="25603"/>
                                        </p:tgtEl>
                                        <p:attrNameLst>
                                          <p:attrName>ppt_x</p:attrName>
                                          <p:attrName>ppt_y</p:attrName>
                                        </p:attrNameLst>
                                      </p:cBhvr>
                                      <p:rCtr x="19400" y="-29300"/>
                                    </p:animMotion>
                                  </p:childTnLst>
                                </p:cTn>
                              </p:par>
                            </p:childTnLst>
                          </p:cTn>
                        </p:par>
                        <p:par>
                          <p:cTn id="38" fill="hold">
                            <p:stCondLst>
                              <p:cond delay="0"/>
                            </p:stCondLst>
                            <p:childTnLst>
                              <p:par>
                                <p:cTn id="39" presetID="22" presetClass="entr" presetSubtype="1" fill="hold" grpId="0" nodeType="afterEffect">
                                  <p:stCondLst>
                                    <p:cond delay="0"/>
                                  </p:stCondLst>
                                  <p:childTnLst>
                                    <p:set>
                                      <p:cBhvr>
                                        <p:cTn id="40" dur="3000" fill="hold">
                                          <p:stCondLst>
                                            <p:cond delay="0"/>
                                          </p:stCondLst>
                                        </p:cTn>
                                        <p:tgtEl>
                                          <p:spTgt spid="25608"/>
                                        </p:tgtEl>
                                        <p:attrNameLst>
                                          <p:attrName>style.visibility</p:attrName>
                                        </p:attrNameLst>
                                      </p:cBhvr>
                                      <p:to>
                                        <p:strVal val="visible"/>
                                      </p:to>
                                    </p:set>
                                    <p:animEffect transition="in" filter="wipe(up)">
                                      <p:cBhvr>
                                        <p:cTn id="41" dur="3000"/>
                                        <p:tgtEl>
                                          <p:spTgt spid="25608"/>
                                        </p:tgtEl>
                                      </p:cBhvr>
                                    </p:animEffec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25606"/>
                                        </p:tgtEl>
                                        <p:attrNameLst>
                                          <p:attrName>style.visibility</p:attrName>
                                        </p:attrNameLst>
                                      </p:cBhvr>
                                      <p:to>
                                        <p:strVal val="visible"/>
                                      </p:to>
                                    </p:set>
                                  </p:childTnLst>
                                </p:cTn>
                              </p:par>
                              <p:par>
                                <p:cTn id="46" presetID="35" presetClass="path" presetSubtype="0" accel="50000" decel="50000" fill="hold" grpId="1" nodeType="withEffect">
                                  <p:stCondLst>
                                    <p:cond delay="0"/>
                                  </p:stCondLst>
                                  <p:childTnLst>
                                    <p:animMotion origin="layout" path="M 0.000000 -0.000093 L -0.315233 0.240648 " pathEditMode="relative" rAng="0" ptsTypes="">
                                      <p:cBhvr>
                                        <p:cTn id="47" dur="500" spd="-99900" fill="hold"/>
                                        <p:tgtEl>
                                          <p:spTgt spid="25606"/>
                                        </p:tgtEl>
                                        <p:attrNameLst>
                                          <p:attrName>ppt_x</p:attrName>
                                          <p:attrName>ppt_y</p:attrName>
                                        </p:attrNameLst>
                                      </p:cBhvr>
                                      <p:rCtr x="20000" y="-16200"/>
                                    </p:animMotion>
                                  </p:childTnLst>
                                </p:cTn>
                              </p:par>
                            </p:childTnLst>
                          </p:cTn>
                        </p:par>
                        <p:par>
                          <p:cTn id="48" fill="hold">
                            <p:stCondLst>
                              <p:cond delay="0"/>
                            </p:stCondLst>
                            <p:childTnLst>
                              <p:par>
                                <p:cTn id="49" presetID="22" presetClass="entr" presetSubtype="1" fill="hold" grpId="0" nodeType="afterEffect">
                                  <p:stCondLst>
                                    <p:cond delay="0"/>
                                  </p:stCondLst>
                                  <p:childTnLst>
                                    <p:set>
                                      <p:cBhvr>
                                        <p:cTn id="50" dur="3000" fill="hold">
                                          <p:stCondLst>
                                            <p:cond delay="0"/>
                                          </p:stCondLst>
                                        </p:cTn>
                                        <p:tgtEl>
                                          <p:spTgt spid="25609"/>
                                        </p:tgtEl>
                                        <p:attrNameLst>
                                          <p:attrName>style.visibility</p:attrName>
                                        </p:attrNameLst>
                                      </p:cBhvr>
                                      <p:to>
                                        <p:strVal val="visible"/>
                                      </p:to>
                                    </p:set>
                                    <p:animEffect transition="in" filter="wipe(up)">
                                      <p:cBhvr>
                                        <p:cTn id="51" dur="3000"/>
                                        <p:tgtEl>
                                          <p:spTgt spid="25609"/>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25607"/>
                                        </p:tgtEl>
                                        <p:attrNameLst>
                                          <p:attrName>style.visibility</p:attrName>
                                        </p:attrNameLst>
                                      </p:cBhvr>
                                      <p:to>
                                        <p:strVal val="visible"/>
                                      </p:to>
                                    </p:set>
                                  </p:childTnLst>
                                </p:cTn>
                              </p:par>
                              <p:par>
                                <p:cTn id="56" presetID="35" presetClass="path" presetSubtype="0" accel="50000" decel="50000" fill="hold" grpId="1" nodeType="withEffect">
                                  <p:stCondLst>
                                    <p:cond delay="0"/>
                                  </p:stCondLst>
                                  <p:childTnLst>
                                    <p:animMotion origin="layout" path="M 0 0 L -0.25 0 E" pathEditMode="relative" ptsTypes="">
                                      <p:cBhvr>
                                        <p:cTn id="57" dur="500" spd="-99900" fill="hold"/>
                                        <p:tgtEl>
                                          <p:spTgt spid="25607"/>
                                        </p:tgtEl>
                                        <p:attrNameLst>
                                          <p:attrName>ppt_x</p:attrName>
                                          <p:attrName>ppt_y</p:attrName>
                                        </p:attrNameLst>
                                      </p:cBhvr>
                                    </p:animMotion>
                                  </p:childTnLst>
                                </p:cTn>
                              </p:par>
                            </p:childTnLst>
                          </p:cTn>
                        </p:par>
                        <p:par>
                          <p:cTn id="58" fill="hold">
                            <p:stCondLst>
                              <p:cond delay="0"/>
                            </p:stCondLst>
                            <p:childTnLst>
                              <p:par>
                                <p:cTn id="59" presetID="22" presetClass="entr" presetSubtype="1" fill="hold" grpId="0" nodeType="afterEffect">
                                  <p:stCondLst>
                                    <p:cond delay="0"/>
                                  </p:stCondLst>
                                  <p:childTnLst>
                                    <p:set>
                                      <p:cBhvr>
                                        <p:cTn id="60" dur="3000" fill="hold">
                                          <p:stCondLst>
                                            <p:cond delay="0"/>
                                          </p:stCondLst>
                                        </p:cTn>
                                        <p:tgtEl>
                                          <p:spTgt spid="25610"/>
                                        </p:tgtEl>
                                        <p:attrNameLst>
                                          <p:attrName>style.visibility</p:attrName>
                                        </p:attrNameLst>
                                      </p:cBhvr>
                                      <p:to>
                                        <p:strVal val="visible"/>
                                      </p:to>
                                    </p:set>
                                    <p:animEffect transition="in" filter="wipe(up)">
                                      <p:cBhvr>
                                        <p:cTn id="61" dur="3000"/>
                                        <p:tgtEl>
                                          <p:spTgt spid="256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bldLvl="0" animBg="1"/>
      <p:bldP spid="25603" grpId="0" bldLvl="0" animBg="1"/>
      <p:bldP spid="25603" grpId="1" bldLvl="0" animBg="1"/>
      <p:bldP spid="25606" grpId="0" bldLvl="0" animBg="1"/>
      <p:bldP spid="25606" grpId="1" bldLvl="0" animBg="1"/>
      <p:bldP spid="25607" grpId="0" bldLvl="0" animBg="1"/>
      <p:bldP spid="25607" grpId="1" bldLvl="0" animBg="1"/>
      <p:bldP spid="25608" grpId="0"/>
      <p:bldP spid="25609" grpId="0"/>
      <p:bldP spid="25610" grpId="0"/>
      <p:bldP spid="25613" grpId="0" bldLvl="0" animBg="1"/>
      <p:bldP spid="25614" grpId="0" bldLvl="0" animBg="1"/>
      <p:bldP spid="25617"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44034" name="图片 1"/>
          <p:cNvPicPr>
            <a:picLocks noChangeAspect="1"/>
          </p:cNvPicPr>
          <p:nvPr/>
        </p:nvPicPr>
        <p:blipFill>
          <a:blip r:embed="rId3"/>
          <a:stretch>
            <a:fillRect/>
          </a:stretch>
        </p:blipFill>
        <p:spPr>
          <a:xfrm>
            <a:off x="3938588" y="836613"/>
            <a:ext cx="4811712" cy="3286125"/>
          </a:xfrm>
          <a:prstGeom prst="rect">
            <a:avLst/>
          </a:prstGeom>
          <a:noFill/>
          <a:ln w="9525">
            <a:noFill/>
          </a:ln>
        </p:spPr>
      </p:pic>
      <p:sp>
        <p:nvSpPr>
          <p:cNvPr id="44035" name="Freeform 10"/>
          <p:cNvSpPr>
            <a:spLocks noChangeAspect="1" noEditPoints="1"/>
          </p:cNvSpPr>
          <p:nvPr/>
        </p:nvSpPr>
        <p:spPr>
          <a:xfrm>
            <a:off x="5846763" y="6289675"/>
            <a:ext cx="373062" cy="374650"/>
          </a:xfrm>
          <a:custGeom>
            <a:avLst/>
            <a:gdLst/>
            <a:ahLst/>
            <a:cxnLst>
              <a:cxn ang="0">
                <a:pos x="186418" y="0"/>
              </a:cxn>
              <a:cxn ang="0">
                <a:pos x="372836" y="187200"/>
              </a:cxn>
              <a:cxn ang="0">
                <a:pos x="186418" y="374400"/>
              </a:cxn>
              <a:cxn ang="0">
                <a:pos x="0" y="187200"/>
              </a:cxn>
              <a:cxn ang="0">
                <a:pos x="186418" y="0"/>
              </a:cxn>
              <a:cxn ang="0">
                <a:pos x="331748" y="191020"/>
              </a:cxn>
              <a:cxn ang="0">
                <a:pos x="324900" y="195605"/>
              </a:cxn>
              <a:cxn ang="0">
                <a:pos x="299791" y="195605"/>
              </a:cxn>
              <a:cxn ang="0">
                <a:pos x="293703" y="193313"/>
              </a:cxn>
              <a:cxn ang="0">
                <a:pos x="186418" y="80229"/>
              </a:cxn>
              <a:cxn ang="0">
                <a:pos x="79133" y="193313"/>
              </a:cxn>
              <a:cxn ang="0">
                <a:pos x="73045" y="195605"/>
              </a:cxn>
              <a:cxn ang="0">
                <a:pos x="47936" y="195605"/>
              </a:cxn>
              <a:cxn ang="0">
                <a:pos x="41088" y="191020"/>
              </a:cxn>
              <a:cxn ang="0">
                <a:pos x="42610" y="182616"/>
              </a:cxn>
              <a:cxn ang="0">
                <a:pos x="179570" y="39732"/>
              </a:cxn>
              <a:cxn ang="0">
                <a:pos x="186418" y="36676"/>
              </a:cxn>
              <a:cxn ang="0">
                <a:pos x="193266" y="39732"/>
              </a:cxn>
              <a:cxn ang="0">
                <a:pos x="330226" y="182616"/>
              </a:cxn>
              <a:cxn ang="0">
                <a:pos x="331748" y="191020"/>
              </a:cxn>
              <a:cxn ang="0">
                <a:pos x="85981" y="204010"/>
              </a:cxn>
              <a:cxn ang="0">
                <a:pos x="85981" y="204010"/>
              </a:cxn>
              <a:cxn ang="0">
                <a:pos x="85981" y="289587"/>
              </a:cxn>
              <a:cxn ang="0">
                <a:pos x="98155" y="304104"/>
              </a:cxn>
              <a:cxn ang="0">
                <a:pos x="153700" y="304104"/>
              </a:cxn>
              <a:cxn ang="0">
                <a:pos x="153700" y="210887"/>
              </a:cxn>
              <a:cxn ang="0">
                <a:pos x="168157" y="196369"/>
              </a:cxn>
              <a:cxn ang="0">
                <a:pos x="204679" y="196369"/>
              </a:cxn>
              <a:cxn ang="0">
                <a:pos x="219136" y="210887"/>
              </a:cxn>
              <a:cxn ang="0">
                <a:pos x="219136" y="304104"/>
              </a:cxn>
              <a:cxn ang="0">
                <a:pos x="274681" y="304104"/>
              </a:cxn>
              <a:cxn ang="0">
                <a:pos x="286855" y="289587"/>
              </a:cxn>
              <a:cxn ang="0">
                <a:pos x="286855" y="204774"/>
              </a:cxn>
              <a:cxn ang="0">
                <a:pos x="186418" y="99331"/>
              </a:cxn>
              <a:cxn ang="0">
                <a:pos x="85981" y="204010"/>
              </a:cxn>
            </a:cxnLst>
            <a:rect l="0" t="0" r="0" b="0"/>
            <a:pathLst>
              <a:path w="490" h="490">
                <a:moveTo>
                  <a:pt x="245" y="0"/>
                </a:moveTo>
                <a:cubicBezTo>
                  <a:pt x="380" y="0"/>
                  <a:pt x="490" y="110"/>
                  <a:pt x="490" y="245"/>
                </a:cubicBezTo>
                <a:cubicBezTo>
                  <a:pt x="490" y="381"/>
                  <a:pt x="380" y="490"/>
                  <a:pt x="245" y="490"/>
                </a:cubicBezTo>
                <a:cubicBezTo>
                  <a:pt x="110" y="490"/>
                  <a:pt x="0" y="381"/>
                  <a:pt x="0" y="245"/>
                </a:cubicBezTo>
                <a:cubicBezTo>
                  <a:pt x="0" y="110"/>
                  <a:pt x="110" y="0"/>
                  <a:pt x="245" y="0"/>
                </a:cubicBezTo>
                <a:close/>
                <a:moveTo>
                  <a:pt x="436" y="250"/>
                </a:moveTo>
                <a:cubicBezTo>
                  <a:pt x="435" y="254"/>
                  <a:pt x="431" y="256"/>
                  <a:pt x="427" y="256"/>
                </a:cubicBezTo>
                <a:lnTo>
                  <a:pt x="394" y="256"/>
                </a:lnTo>
                <a:cubicBezTo>
                  <a:pt x="391" y="256"/>
                  <a:pt x="388" y="255"/>
                  <a:pt x="386" y="253"/>
                </a:cubicBezTo>
                <a:lnTo>
                  <a:pt x="245" y="105"/>
                </a:lnTo>
                <a:lnTo>
                  <a:pt x="104" y="253"/>
                </a:lnTo>
                <a:cubicBezTo>
                  <a:pt x="102" y="255"/>
                  <a:pt x="99" y="256"/>
                  <a:pt x="96" y="256"/>
                </a:cubicBezTo>
                <a:lnTo>
                  <a:pt x="63" y="256"/>
                </a:lnTo>
                <a:cubicBezTo>
                  <a:pt x="59" y="256"/>
                  <a:pt x="55" y="254"/>
                  <a:pt x="54" y="250"/>
                </a:cubicBezTo>
                <a:cubicBezTo>
                  <a:pt x="52" y="246"/>
                  <a:pt x="53" y="242"/>
                  <a:pt x="56" y="239"/>
                </a:cubicBezTo>
                <a:lnTo>
                  <a:pt x="236" y="52"/>
                </a:lnTo>
                <a:cubicBezTo>
                  <a:pt x="238" y="49"/>
                  <a:pt x="242" y="48"/>
                  <a:pt x="245" y="48"/>
                </a:cubicBezTo>
                <a:cubicBezTo>
                  <a:pt x="248" y="48"/>
                  <a:pt x="252" y="49"/>
                  <a:pt x="254" y="52"/>
                </a:cubicBezTo>
                <a:lnTo>
                  <a:pt x="434" y="239"/>
                </a:lnTo>
                <a:cubicBezTo>
                  <a:pt x="437" y="242"/>
                  <a:pt x="438" y="246"/>
                  <a:pt x="436" y="250"/>
                </a:cubicBezTo>
                <a:close/>
                <a:moveTo>
                  <a:pt x="113" y="267"/>
                </a:moveTo>
                <a:lnTo>
                  <a:pt x="113" y="267"/>
                </a:lnTo>
                <a:lnTo>
                  <a:pt x="113" y="379"/>
                </a:lnTo>
                <a:cubicBezTo>
                  <a:pt x="113" y="389"/>
                  <a:pt x="120" y="398"/>
                  <a:pt x="129" y="398"/>
                </a:cubicBezTo>
                <a:lnTo>
                  <a:pt x="202" y="398"/>
                </a:lnTo>
                <a:lnTo>
                  <a:pt x="202" y="276"/>
                </a:lnTo>
                <a:cubicBezTo>
                  <a:pt x="202" y="266"/>
                  <a:pt x="211" y="257"/>
                  <a:pt x="221" y="257"/>
                </a:cubicBezTo>
                <a:lnTo>
                  <a:pt x="269" y="257"/>
                </a:lnTo>
                <a:cubicBezTo>
                  <a:pt x="279" y="257"/>
                  <a:pt x="288" y="266"/>
                  <a:pt x="288" y="276"/>
                </a:cubicBezTo>
                <a:lnTo>
                  <a:pt x="288" y="398"/>
                </a:lnTo>
                <a:lnTo>
                  <a:pt x="361" y="398"/>
                </a:lnTo>
                <a:cubicBezTo>
                  <a:pt x="370" y="398"/>
                  <a:pt x="377" y="389"/>
                  <a:pt x="377" y="379"/>
                </a:cubicBezTo>
                <a:lnTo>
                  <a:pt x="377" y="268"/>
                </a:lnTo>
                <a:lnTo>
                  <a:pt x="245" y="130"/>
                </a:lnTo>
                <a:lnTo>
                  <a:pt x="113" y="267"/>
                </a:lnTo>
                <a:close/>
              </a:path>
            </a:pathLst>
          </a:custGeom>
          <a:solidFill>
            <a:schemeClr val="tx2">
              <a:alpha val="100000"/>
            </a:schemeClr>
          </a:solidFill>
          <a:ln w="9525">
            <a:noFill/>
          </a:ln>
        </p:spPr>
        <p:txBody>
          <a:bodyPr/>
          <a:lstStyle/>
          <a:p>
            <a:endParaRPr lang="zh-CN" altLang="en-US"/>
          </a:p>
        </p:txBody>
      </p:sp>
      <p:sp>
        <p:nvSpPr>
          <p:cNvPr id="44036" name="Rectangle 3"/>
          <p:cNvSpPr txBox="1"/>
          <p:nvPr/>
        </p:nvSpPr>
        <p:spPr>
          <a:xfrm>
            <a:off x="2714625" y="4652963"/>
            <a:ext cx="6767513" cy="1079500"/>
          </a:xfrm>
          <a:prstGeom prst="rect">
            <a:avLst/>
          </a:prstGeom>
          <a:noFill/>
          <a:ln w="9525">
            <a:noFill/>
          </a:ln>
        </p:spPr>
        <p:txBody>
          <a:bodyPr anchor="ctr"/>
          <a:lstStyle/>
          <a:p>
            <a:pPr algn="dist"/>
            <a:r>
              <a:rPr lang="zh-CN" altLang="en-US" sz="8800" b="1" dirty="0">
                <a:solidFill>
                  <a:srgbClr val="FFFFFF"/>
                </a:solidFill>
                <a:latin typeface="微软雅黑" panose="020B0503020204020204" pitchFamily="2" charset="-122"/>
                <a:ea typeface="微软雅黑" panose="020B0503020204020204" pitchFamily="2" charset="-122"/>
              </a:rPr>
              <a:t>谢谢大家</a:t>
            </a:r>
          </a:p>
        </p:txBody>
      </p:sp>
      <p:sp>
        <p:nvSpPr>
          <p:cNvPr id="44037" name="Rectangle 4"/>
          <p:cNvSpPr txBox="1"/>
          <p:nvPr/>
        </p:nvSpPr>
        <p:spPr>
          <a:xfrm>
            <a:off x="6234430" y="6305550"/>
            <a:ext cx="4849495" cy="342900"/>
          </a:xfrm>
          <a:prstGeom prst="rect">
            <a:avLst/>
          </a:prstGeom>
          <a:noFill/>
          <a:ln w="9525">
            <a:noFill/>
          </a:ln>
        </p:spPr>
        <p:txBody>
          <a:bodyPr anchor="ctr"/>
          <a:lstStyle/>
          <a:p>
            <a:r>
              <a:rPr lang="en-US" altLang="zh-CN" sz="2600" dirty="0">
                <a:solidFill>
                  <a:srgbClr val="FFFFFF"/>
                </a:solidFill>
                <a:latin typeface="Arial" panose="020B0604020202020204" pitchFamily="34" charset="0"/>
                <a:ea typeface="微软雅黑" panose="020B0503020204020204" pitchFamily="2" charset="-122"/>
              </a:rPr>
              <a:t>2018</a:t>
            </a:r>
            <a:r>
              <a:rPr lang="zh-CN" altLang="en-US" sz="2600" dirty="0">
                <a:solidFill>
                  <a:srgbClr val="FFFFFF"/>
                </a:solidFill>
                <a:latin typeface="Arial" panose="020B0604020202020204" pitchFamily="34" charset="0"/>
                <a:ea typeface="微软雅黑" panose="020B0503020204020204" pitchFamily="2" charset="-122"/>
              </a:rPr>
              <a:t>级</a:t>
            </a:r>
            <a:r>
              <a:rPr lang="zh-CN" altLang="en-US" sz="2600">
                <a:solidFill>
                  <a:srgbClr val="FFFFFF"/>
                </a:solidFill>
                <a:latin typeface="Arial" panose="020B0604020202020204" pitchFamily="34" charset="0"/>
                <a:ea typeface="微软雅黑" panose="020B0503020204020204" pitchFamily="2" charset="-122"/>
              </a:rPr>
              <a:t>工商</a:t>
            </a:r>
            <a:r>
              <a:rPr lang="zh-CN" altLang="en-US" sz="2600" smtClean="0">
                <a:solidFill>
                  <a:srgbClr val="FFFFFF"/>
                </a:solidFill>
                <a:latin typeface="Arial" panose="020B0604020202020204" pitchFamily="34" charset="0"/>
                <a:ea typeface="微软雅黑" panose="020B0503020204020204" pitchFamily="2" charset="-122"/>
              </a:rPr>
              <a:t>管理</a:t>
            </a:r>
            <a:endParaRPr lang="zh-CN" altLang="en-US" sz="2600" dirty="0">
              <a:solidFill>
                <a:srgbClr val="FFFFFF"/>
              </a:solidFill>
              <a:latin typeface="Arial" panose="020B0604020202020204" pitchFamily="34" charset="0"/>
              <a:ea typeface="微软雅黑" panose="020B0503020204020204" pitchFamily="2" charset="-122"/>
            </a:endParaRPr>
          </a:p>
          <a:p>
            <a:r>
              <a:rPr lang="zh-CN" altLang="en-US" sz="2600" dirty="0">
                <a:solidFill>
                  <a:srgbClr val="FFFFFF"/>
                </a:solidFill>
                <a:latin typeface="Arial" panose="020B0604020202020204" pitchFamily="34" charset="0"/>
                <a:ea typeface="微软雅黑" panose="020B0503020204020204" pitchFamily="2" charset="-122"/>
              </a:rPr>
              <a:t>周来友、田策、于海潼、王承震</a:t>
            </a:r>
          </a:p>
        </p:txBody>
      </p:sp>
      <p:sp>
        <p:nvSpPr>
          <p:cNvPr id="44038" name="Freeform 9"/>
          <p:cNvSpPr>
            <a:spLocks noEditPoints="1"/>
          </p:cNvSpPr>
          <p:nvPr/>
        </p:nvSpPr>
        <p:spPr>
          <a:xfrm>
            <a:off x="1836738" y="6305550"/>
            <a:ext cx="373062" cy="374650"/>
          </a:xfrm>
          <a:custGeom>
            <a:avLst/>
            <a:gdLst/>
            <a:ahLst/>
            <a:cxnLst>
              <a:cxn ang="0">
                <a:pos x="272602" y="191165"/>
              </a:cxn>
              <a:cxn ang="0">
                <a:pos x="272602" y="139933"/>
              </a:cxn>
              <a:cxn ang="0">
                <a:pos x="249759" y="139933"/>
              </a:cxn>
              <a:cxn ang="0">
                <a:pos x="249759" y="191165"/>
              </a:cxn>
              <a:cxn ang="0">
                <a:pos x="188080" y="252338"/>
              </a:cxn>
              <a:cxn ang="0">
                <a:pos x="187319" y="252338"/>
              </a:cxn>
              <a:cxn ang="0">
                <a:pos x="186558" y="252338"/>
              </a:cxn>
              <a:cxn ang="0">
                <a:pos x="186558" y="252338"/>
              </a:cxn>
              <a:cxn ang="0">
                <a:pos x="185035" y="252338"/>
              </a:cxn>
              <a:cxn ang="0">
                <a:pos x="123356" y="191165"/>
              </a:cxn>
              <a:cxn ang="0">
                <a:pos x="123356" y="139933"/>
              </a:cxn>
              <a:cxn ang="0">
                <a:pos x="100513" y="139933"/>
              </a:cxn>
              <a:cxn ang="0">
                <a:pos x="100513" y="191165"/>
              </a:cxn>
              <a:cxn ang="0">
                <a:pos x="172851" y="274513"/>
              </a:cxn>
              <a:cxn ang="0">
                <a:pos x="172851" y="311216"/>
              </a:cxn>
              <a:cxn ang="0">
                <a:pos x="121833" y="325745"/>
              </a:cxn>
              <a:cxn ang="0">
                <a:pos x="252043" y="325745"/>
              </a:cxn>
              <a:cxn ang="0">
                <a:pos x="200264" y="311216"/>
              </a:cxn>
              <a:cxn ang="0">
                <a:pos x="200264" y="275277"/>
              </a:cxn>
              <a:cxn ang="0">
                <a:pos x="272602" y="191165"/>
              </a:cxn>
              <a:cxn ang="0">
                <a:pos x="185796" y="230927"/>
              </a:cxn>
              <a:cxn ang="0">
                <a:pos x="186558" y="230927"/>
              </a:cxn>
              <a:cxn ang="0">
                <a:pos x="187319" y="230927"/>
              </a:cxn>
              <a:cxn ang="0">
                <a:pos x="228438" y="189635"/>
              </a:cxn>
              <a:cxn ang="0">
                <a:pos x="228438" y="90230"/>
              </a:cxn>
              <a:cxn ang="0">
                <a:pos x="187319" y="48938"/>
              </a:cxn>
              <a:cxn ang="0">
                <a:pos x="186558" y="48938"/>
              </a:cxn>
              <a:cxn ang="0">
                <a:pos x="185796" y="48938"/>
              </a:cxn>
              <a:cxn ang="0">
                <a:pos x="144677" y="90230"/>
              </a:cxn>
              <a:cxn ang="0">
                <a:pos x="144677" y="189635"/>
              </a:cxn>
              <a:cxn ang="0">
                <a:pos x="185796" y="230927"/>
              </a:cxn>
              <a:cxn ang="0">
                <a:pos x="186558" y="0"/>
              </a:cxn>
              <a:cxn ang="0">
                <a:pos x="373115" y="187342"/>
              </a:cxn>
              <a:cxn ang="0">
                <a:pos x="186558" y="374683"/>
              </a:cxn>
              <a:cxn ang="0">
                <a:pos x="0" y="187342"/>
              </a:cxn>
              <a:cxn ang="0">
                <a:pos x="186558" y="0"/>
              </a:cxn>
            </a:cxnLst>
            <a:rect l="0" t="0" r="0" b="0"/>
            <a:pathLst>
              <a:path w="490" h="490">
                <a:moveTo>
                  <a:pt x="358" y="250"/>
                </a:moveTo>
                <a:lnTo>
                  <a:pt x="358" y="183"/>
                </a:lnTo>
                <a:cubicBezTo>
                  <a:pt x="358" y="165"/>
                  <a:pt x="328" y="164"/>
                  <a:pt x="328" y="183"/>
                </a:cubicBezTo>
                <a:lnTo>
                  <a:pt x="328" y="250"/>
                </a:lnTo>
                <a:cubicBezTo>
                  <a:pt x="328" y="294"/>
                  <a:pt x="292" y="330"/>
                  <a:pt x="247" y="330"/>
                </a:cubicBezTo>
                <a:cubicBezTo>
                  <a:pt x="247" y="330"/>
                  <a:pt x="246" y="330"/>
                  <a:pt x="246" y="330"/>
                </a:cubicBezTo>
                <a:lnTo>
                  <a:pt x="245" y="330"/>
                </a:lnTo>
                <a:lnTo>
                  <a:pt x="245" y="330"/>
                </a:lnTo>
                <a:cubicBezTo>
                  <a:pt x="244" y="330"/>
                  <a:pt x="244" y="330"/>
                  <a:pt x="243" y="330"/>
                </a:cubicBezTo>
                <a:cubicBezTo>
                  <a:pt x="198" y="330"/>
                  <a:pt x="162" y="294"/>
                  <a:pt x="162" y="250"/>
                </a:cubicBezTo>
                <a:lnTo>
                  <a:pt x="162" y="183"/>
                </a:lnTo>
                <a:cubicBezTo>
                  <a:pt x="162" y="165"/>
                  <a:pt x="132" y="164"/>
                  <a:pt x="132" y="183"/>
                </a:cubicBezTo>
                <a:cubicBezTo>
                  <a:pt x="132" y="192"/>
                  <a:pt x="132" y="250"/>
                  <a:pt x="132" y="250"/>
                </a:cubicBezTo>
                <a:cubicBezTo>
                  <a:pt x="132" y="306"/>
                  <a:pt x="173" y="352"/>
                  <a:pt x="227" y="359"/>
                </a:cubicBezTo>
                <a:lnTo>
                  <a:pt x="227" y="407"/>
                </a:lnTo>
                <a:lnTo>
                  <a:pt x="160" y="426"/>
                </a:lnTo>
                <a:lnTo>
                  <a:pt x="331" y="426"/>
                </a:lnTo>
                <a:lnTo>
                  <a:pt x="263" y="407"/>
                </a:lnTo>
                <a:lnTo>
                  <a:pt x="263" y="360"/>
                </a:lnTo>
                <a:cubicBezTo>
                  <a:pt x="317" y="352"/>
                  <a:pt x="358" y="306"/>
                  <a:pt x="358" y="250"/>
                </a:cubicBezTo>
                <a:close/>
                <a:moveTo>
                  <a:pt x="244" y="302"/>
                </a:moveTo>
                <a:cubicBezTo>
                  <a:pt x="244" y="302"/>
                  <a:pt x="245" y="302"/>
                  <a:pt x="245" y="302"/>
                </a:cubicBezTo>
                <a:cubicBezTo>
                  <a:pt x="245" y="302"/>
                  <a:pt x="246" y="302"/>
                  <a:pt x="246" y="302"/>
                </a:cubicBezTo>
                <a:cubicBezTo>
                  <a:pt x="276" y="302"/>
                  <a:pt x="300" y="278"/>
                  <a:pt x="300" y="248"/>
                </a:cubicBezTo>
                <a:lnTo>
                  <a:pt x="300" y="118"/>
                </a:lnTo>
                <a:cubicBezTo>
                  <a:pt x="300" y="88"/>
                  <a:pt x="276" y="64"/>
                  <a:pt x="246" y="64"/>
                </a:cubicBezTo>
                <a:cubicBezTo>
                  <a:pt x="246" y="64"/>
                  <a:pt x="245" y="64"/>
                  <a:pt x="245" y="64"/>
                </a:cubicBezTo>
                <a:cubicBezTo>
                  <a:pt x="245" y="64"/>
                  <a:pt x="244" y="64"/>
                  <a:pt x="244" y="64"/>
                </a:cubicBezTo>
                <a:cubicBezTo>
                  <a:pt x="214" y="64"/>
                  <a:pt x="190" y="88"/>
                  <a:pt x="190" y="118"/>
                </a:cubicBezTo>
                <a:lnTo>
                  <a:pt x="190" y="248"/>
                </a:lnTo>
                <a:cubicBezTo>
                  <a:pt x="190" y="278"/>
                  <a:pt x="214" y="302"/>
                  <a:pt x="244" y="302"/>
                </a:cubicBezTo>
                <a:close/>
                <a:moveTo>
                  <a:pt x="245" y="0"/>
                </a:moveTo>
                <a:cubicBezTo>
                  <a:pt x="381" y="0"/>
                  <a:pt x="490" y="110"/>
                  <a:pt x="490" y="245"/>
                </a:cubicBezTo>
                <a:cubicBezTo>
                  <a:pt x="490" y="381"/>
                  <a:pt x="381" y="490"/>
                  <a:pt x="245" y="490"/>
                </a:cubicBezTo>
                <a:cubicBezTo>
                  <a:pt x="110" y="490"/>
                  <a:pt x="0" y="381"/>
                  <a:pt x="0" y="245"/>
                </a:cubicBezTo>
                <a:cubicBezTo>
                  <a:pt x="0" y="110"/>
                  <a:pt x="110" y="0"/>
                  <a:pt x="245" y="0"/>
                </a:cubicBezTo>
                <a:close/>
              </a:path>
            </a:pathLst>
          </a:custGeom>
          <a:solidFill>
            <a:schemeClr val="tx2">
              <a:alpha val="100000"/>
            </a:schemeClr>
          </a:solidFill>
          <a:ln w="9525">
            <a:noFill/>
          </a:ln>
        </p:spPr>
        <p:txBody>
          <a:bodyPr/>
          <a:lstStyle/>
          <a:p>
            <a:endParaRPr lang="zh-CN" altLang="en-US"/>
          </a:p>
        </p:txBody>
      </p:sp>
      <p:sp>
        <p:nvSpPr>
          <p:cNvPr id="44039" name="Rectangle 4"/>
          <p:cNvSpPr txBox="1"/>
          <p:nvPr/>
        </p:nvSpPr>
        <p:spPr>
          <a:xfrm>
            <a:off x="2246313" y="6319838"/>
            <a:ext cx="3348037" cy="347662"/>
          </a:xfrm>
          <a:prstGeom prst="rect">
            <a:avLst/>
          </a:prstGeom>
          <a:noFill/>
          <a:ln w="9525">
            <a:noFill/>
          </a:ln>
        </p:spPr>
        <p:txBody>
          <a:bodyPr anchor="ctr"/>
          <a:lstStyle/>
          <a:p>
            <a:r>
              <a:rPr lang="zh-CN" altLang="en-US" sz="2600" dirty="0">
                <a:solidFill>
                  <a:srgbClr val="FFFFFF"/>
                </a:solidFill>
                <a:latin typeface="Arial" panose="020B0604020202020204" pitchFamily="34" charset="0"/>
                <a:ea typeface="微软雅黑" panose="020B0503020204020204" pitchFamily="2" charset="-122"/>
              </a:rPr>
              <a:t>指导老师：陈军</a:t>
            </a:r>
            <a:r>
              <a:rPr lang="en-US" altLang="zh-CN" sz="2600" dirty="0">
                <a:solidFill>
                  <a:srgbClr val="FFFFFF"/>
                </a:solidFill>
                <a:latin typeface="Arial" panose="020B0604020202020204" pitchFamily="34" charset="0"/>
                <a:ea typeface="微软雅黑" panose="020B0503020204020204" pitchFamily="2" charset="-122"/>
              </a:rPr>
              <a:t>	</a:t>
            </a:r>
          </a:p>
        </p:txBody>
      </p:sp>
    </p:spTree>
  </p:cSld>
  <p:clrMapOvr>
    <a:masterClrMapping/>
  </p:clrMapOvr>
  <p:transition spd="slow" advTm="7871">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fade">
                                      <p:cBhvr>
                                        <p:cTn id="7" dur="1000"/>
                                        <p:tgtEl>
                                          <p:spTgt spid="44034"/>
                                        </p:tgtEl>
                                      </p:cBhvr>
                                    </p:animEffect>
                                    <p:anim calcmode="lin" valueType="num">
                                      <p:cBhvr>
                                        <p:cTn id="8" dur="1000" fill="hold"/>
                                        <p:tgtEl>
                                          <p:spTgt spid="44034"/>
                                        </p:tgtEl>
                                        <p:attrNameLst>
                                          <p:attrName>ppt_x</p:attrName>
                                        </p:attrNameLst>
                                      </p:cBhvr>
                                      <p:tavLst>
                                        <p:tav tm="0">
                                          <p:val>
                                            <p:strVal val="#ppt_x"/>
                                          </p:val>
                                        </p:tav>
                                        <p:tav tm="100000">
                                          <p:val>
                                            <p:strVal val="#ppt_x"/>
                                          </p:val>
                                        </p:tav>
                                      </p:tavLst>
                                    </p:anim>
                                    <p:anim calcmode="lin" valueType="num">
                                      <p:cBhvr>
                                        <p:cTn id="9" dur="1000" fill="hold"/>
                                        <p:tgtEl>
                                          <p:spTgt spid="4403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44036"/>
                                        </p:tgtEl>
                                        <p:attrNameLst>
                                          <p:attrName>style.visibility</p:attrName>
                                        </p:attrNameLst>
                                      </p:cBhvr>
                                      <p:to>
                                        <p:strVal val="visible"/>
                                      </p:to>
                                    </p:set>
                                    <p:anim by="(-#ppt_w*2)" calcmode="lin" valueType="num">
                                      <p:cBhvr rctx="PPT">
                                        <p:cTn id="13" dur="500" autoRev="1" fill="hold">
                                          <p:stCondLst>
                                            <p:cond delay="0"/>
                                          </p:stCondLst>
                                        </p:cTn>
                                        <p:tgtEl>
                                          <p:spTgt spid="44036"/>
                                        </p:tgtEl>
                                        <p:attrNameLst>
                                          <p:attrName>ppt_w</p:attrName>
                                        </p:attrNameLst>
                                      </p:cBhvr>
                                    </p:anim>
                                    <p:anim by="(#ppt_w*0.50)" calcmode="lin" valueType="num">
                                      <p:cBhvr>
                                        <p:cTn id="14" dur="500" decel="50000" autoRev="1" fill="hold">
                                          <p:stCondLst>
                                            <p:cond delay="0"/>
                                          </p:stCondLst>
                                        </p:cTn>
                                        <p:tgtEl>
                                          <p:spTgt spid="44036"/>
                                        </p:tgtEl>
                                        <p:attrNameLst>
                                          <p:attrName>ppt_x</p:attrName>
                                        </p:attrNameLst>
                                      </p:cBhvr>
                                    </p:anim>
                                    <p:anim from="(-#ppt_h/2)" to="(#ppt_y)" calcmode="lin" valueType="num">
                                      <p:cBhvr>
                                        <p:cTn id="15" dur="1000" fill="hold">
                                          <p:stCondLst>
                                            <p:cond delay="0"/>
                                          </p:stCondLst>
                                        </p:cTn>
                                        <p:tgtEl>
                                          <p:spTgt spid="44036"/>
                                        </p:tgtEl>
                                        <p:attrNameLst>
                                          <p:attrName>ppt_y</p:attrName>
                                        </p:attrNameLst>
                                      </p:cBhvr>
                                    </p:anim>
                                    <p:animRot by="21600000">
                                      <p:cBhvr>
                                        <p:cTn id="16" dur="1000" fill="hold">
                                          <p:stCondLst>
                                            <p:cond delay="0"/>
                                          </p:stCondLst>
                                        </p:cTn>
                                        <p:tgtEl>
                                          <p:spTgt spid="44036"/>
                                        </p:tgtEl>
                                        <p:attrNameLst>
                                          <p:attrName>r</p:attrName>
                                        </p:attrNameLst>
                                      </p:cBhvr>
                                    </p:animRot>
                                  </p:childTnLst>
                                </p:cTn>
                              </p:par>
                            </p:childTnLst>
                          </p:cTn>
                        </p:par>
                        <p:par>
                          <p:cTn id="17" fill="hold">
                            <p:stCondLst>
                              <p:cond delay="2299"/>
                            </p:stCondLst>
                            <p:childTnLst>
                              <p:par>
                                <p:cTn id="18" presetID="2" presetClass="entr" presetSubtype="6" fill="hold" nodeType="afterEffect">
                                  <p:stCondLst>
                                    <p:cond delay="0"/>
                                  </p:stCondLst>
                                  <p:childTnLst>
                                    <p:set>
                                      <p:cBhvr>
                                        <p:cTn id="19" dur="1" fill="hold">
                                          <p:stCondLst>
                                            <p:cond delay="0"/>
                                          </p:stCondLst>
                                        </p:cTn>
                                        <p:tgtEl>
                                          <p:spTgt spid="44035"/>
                                        </p:tgtEl>
                                        <p:attrNameLst>
                                          <p:attrName>style.visibility</p:attrName>
                                        </p:attrNameLst>
                                      </p:cBhvr>
                                      <p:to>
                                        <p:strVal val="visible"/>
                                      </p:to>
                                    </p:set>
                                    <p:anim calcmode="lin" valueType="num">
                                      <p:cBhvr additive="base">
                                        <p:cTn id="20" dur="500" fill="hold"/>
                                        <p:tgtEl>
                                          <p:spTgt spid="44035"/>
                                        </p:tgtEl>
                                        <p:attrNameLst>
                                          <p:attrName>ppt_x</p:attrName>
                                        </p:attrNameLst>
                                      </p:cBhvr>
                                      <p:tavLst>
                                        <p:tav tm="0">
                                          <p:val>
                                            <p:strVal val="1+#ppt_w/2"/>
                                          </p:val>
                                        </p:tav>
                                        <p:tav tm="100000">
                                          <p:val>
                                            <p:strVal val="#ppt_x"/>
                                          </p:val>
                                        </p:tav>
                                      </p:tavLst>
                                    </p:anim>
                                    <p:anim calcmode="lin" valueType="num">
                                      <p:cBhvr additive="base">
                                        <p:cTn id="21" dur="500" fill="hold"/>
                                        <p:tgtEl>
                                          <p:spTgt spid="44035"/>
                                        </p:tgtEl>
                                        <p:attrNameLst>
                                          <p:attrName>ppt_y</p:attrName>
                                        </p:attrNameLst>
                                      </p:cBhvr>
                                      <p:tavLst>
                                        <p:tav tm="0">
                                          <p:val>
                                            <p:strVal val="1+#ppt_h/2"/>
                                          </p:val>
                                        </p:tav>
                                        <p:tav tm="100000">
                                          <p:val>
                                            <p:strVal val="#ppt_y"/>
                                          </p:val>
                                        </p:tav>
                                      </p:tavLst>
                                    </p:anim>
                                  </p:childTnLst>
                                </p:cTn>
                              </p:par>
                              <p:par>
                                <p:cTn id="22" presetID="2" presetClass="entr" presetSubtype="6" fill="hold" nodeType="withEffect">
                                  <p:stCondLst>
                                    <p:cond delay="100"/>
                                  </p:stCondLst>
                                  <p:childTnLst>
                                    <p:set>
                                      <p:cBhvr>
                                        <p:cTn id="23" dur="1" fill="hold">
                                          <p:stCondLst>
                                            <p:cond delay="0"/>
                                          </p:stCondLst>
                                        </p:cTn>
                                        <p:tgtEl>
                                          <p:spTgt spid="44038"/>
                                        </p:tgtEl>
                                        <p:attrNameLst>
                                          <p:attrName>style.visibility</p:attrName>
                                        </p:attrNameLst>
                                      </p:cBhvr>
                                      <p:to>
                                        <p:strVal val="visible"/>
                                      </p:to>
                                    </p:set>
                                    <p:anim calcmode="lin" valueType="num">
                                      <p:cBhvr additive="base">
                                        <p:cTn id="24" dur="500" fill="hold"/>
                                        <p:tgtEl>
                                          <p:spTgt spid="44038"/>
                                        </p:tgtEl>
                                        <p:attrNameLst>
                                          <p:attrName>ppt_x</p:attrName>
                                        </p:attrNameLst>
                                      </p:cBhvr>
                                      <p:tavLst>
                                        <p:tav tm="0">
                                          <p:val>
                                            <p:strVal val="1+#ppt_w/2"/>
                                          </p:val>
                                        </p:tav>
                                        <p:tav tm="100000">
                                          <p:val>
                                            <p:strVal val="#ppt_x"/>
                                          </p:val>
                                        </p:tav>
                                      </p:tavLst>
                                    </p:anim>
                                    <p:anim calcmode="lin" valueType="num">
                                      <p:cBhvr additive="base">
                                        <p:cTn id="25" dur="500" fill="hold"/>
                                        <p:tgtEl>
                                          <p:spTgt spid="44038"/>
                                        </p:tgtEl>
                                        <p:attrNameLst>
                                          <p:attrName>ppt_y</p:attrName>
                                        </p:attrNameLst>
                                      </p:cBhvr>
                                      <p:tavLst>
                                        <p:tav tm="0">
                                          <p:val>
                                            <p:strVal val="1+#ppt_h/2"/>
                                          </p:val>
                                        </p:tav>
                                        <p:tav tm="100000">
                                          <p:val>
                                            <p:strVal val="#ppt_y"/>
                                          </p:val>
                                        </p:tav>
                                      </p:tavLst>
                                    </p:anim>
                                  </p:childTnLst>
                                </p:cTn>
                              </p:par>
                            </p:childTnLst>
                          </p:cTn>
                        </p:par>
                        <p:par>
                          <p:cTn id="26" fill="hold">
                            <p:stCondLst>
                              <p:cond delay="2799"/>
                            </p:stCondLst>
                            <p:childTnLst>
                              <p:par>
                                <p:cTn id="27" presetID="22" presetClass="entr" presetSubtype="8" fill="hold" grpId="0" nodeType="afterEffect">
                                  <p:stCondLst>
                                    <p:cond delay="0"/>
                                  </p:stCondLst>
                                  <p:childTnLst>
                                    <p:set>
                                      <p:cBhvr>
                                        <p:cTn id="28" dur="1" fill="hold">
                                          <p:stCondLst>
                                            <p:cond delay="0"/>
                                          </p:stCondLst>
                                        </p:cTn>
                                        <p:tgtEl>
                                          <p:spTgt spid="44039"/>
                                        </p:tgtEl>
                                        <p:attrNameLst>
                                          <p:attrName>style.visibility</p:attrName>
                                        </p:attrNameLst>
                                      </p:cBhvr>
                                      <p:to>
                                        <p:strVal val="visible"/>
                                      </p:to>
                                    </p:set>
                                    <p:animEffect transition="in" filter="wipe(left)">
                                      <p:cBhvr>
                                        <p:cTn id="29" dur="500"/>
                                        <p:tgtEl>
                                          <p:spTgt spid="44039"/>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44037"/>
                                        </p:tgtEl>
                                        <p:attrNameLst>
                                          <p:attrName>style.visibility</p:attrName>
                                        </p:attrNameLst>
                                      </p:cBhvr>
                                      <p:to>
                                        <p:strVal val="visible"/>
                                      </p:to>
                                    </p:set>
                                    <p:animEffect transition="in" filter="wipe(left)">
                                      <p:cBhvr>
                                        <p:cTn id="32" dur="500"/>
                                        <p:tgtEl>
                                          <p:spTgt spid="440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6" grpId="0"/>
      <p:bldP spid="44037" grpId="0"/>
      <p:bldP spid="44039" grpId="0"/>
    </p:bldLst>
  </p:timing>
</p:sld>
</file>

<file path=ppt/theme/theme1.xml><?xml version="1.0" encoding="utf-8"?>
<a:theme xmlns:a="http://schemas.openxmlformats.org/drawingml/2006/main" name="1_默认设计模板">
  <a:themeElements>
    <a:clrScheme name="">
      <a:dk1>
        <a:srgbClr val="AC462A"/>
      </a:dk1>
      <a:lt1>
        <a:srgbClr val="3798AF"/>
      </a:lt1>
      <a:dk2>
        <a:srgbClr val="F58A09"/>
      </a:dk2>
      <a:lt2>
        <a:srgbClr val="918C2F"/>
      </a:lt2>
      <a:accent1>
        <a:srgbClr val="555557"/>
      </a:accent1>
      <a:accent2>
        <a:srgbClr val="FFFFFF"/>
      </a:accent2>
      <a:accent3>
        <a:srgbClr val="AECAD3"/>
      </a:accent3>
      <a:accent4>
        <a:srgbClr val="943B23"/>
      </a:accent4>
      <a:accent5>
        <a:srgbClr val="B4B4B5"/>
      </a:accent5>
      <a:accent6>
        <a:srgbClr val="E5E5E5"/>
      </a:accent6>
      <a:hlink>
        <a:srgbClr val="918C2F"/>
      </a:hlink>
      <a:folHlink>
        <a:srgbClr val="484849"/>
      </a:folHlink>
    </a:clrScheme>
    <a:fontScheme name="">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3EBF8"/>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2C4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默认设计模板">
  <a:themeElements>
    <a:clrScheme name="">
      <a:dk1>
        <a:srgbClr val="AC462A"/>
      </a:dk1>
      <a:lt1>
        <a:srgbClr val="3798AF"/>
      </a:lt1>
      <a:dk2>
        <a:srgbClr val="F58A09"/>
      </a:dk2>
      <a:lt2>
        <a:srgbClr val="918C2F"/>
      </a:lt2>
      <a:accent1>
        <a:srgbClr val="555557"/>
      </a:accent1>
      <a:accent2>
        <a:srgbClr val="FFFFFF"/>
      </a:accent2>
      <a:accent3>
        <a:srgbClr val="AECAD3"/>
      </a:accent3>
      <a:accent4>
        <a:srgbClr val="943B23"/>
      </a:accent4>
      <a:accent5>
        <a:srgbClr val="B4B4B5"/>
      </a:accent5>
      <a:accent6>
        <a:srgbClr val="E5E5E5"/>
      </a:accent6>
      <a:hlink>
        <a:srgbClr val="918C2F"/>
      </a:hlink>
      <a:folHlink>
        <a:srgbClr val="484849"/>
      </a:folHlink>
    </a:clrScheme>
    <a:fontScheme name="">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3EBF8"/>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2C4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默认设计模板">
  <a:themeElements>
    <a:clrScheme name="">
      <a:dk1>
        <a:srgbClr val="AC462A"/>
      </a:dk1>
      <a:lt1>
        <a:srgbClr val="3798AF"/>
      </a:lt1>
      <a:dk2>
        <a:srgbClr val="F58A09"/>
      </a:dk2>
      <a:lt2>
        <a:srgbClr val="918C2F"/>
      </a:lt2>
      <a:accent1>
        <a:srgbClr val="555557"/>
      </a:accent1>
      <a:accent2>
        <a:srgbClr val="FFFFFF"/>
      </a:accent2>
      <a:accent3>
        <a:srgbClr val="AECAD3"/>
      </a:accent3>
      <a:accent4>
        <a:srgbClr val="943B23"/>
      </a:accent4>
      <a:accent5>
        <a:srgbClr val="B4B4B5"/>
      </a:accent5>
      <a:accent6>
        <a:srgbClr val="E5E5E5"/>
      </a:accent6>
      <a:hlink>
        <a:srgbClr val="918C2F"/>
      </a:hlink>
      <a:folHlink>
        <a:srgbClr val="484849"/>
      </a:folHlink>
    </a:clrScheme>
    <a:fontScheme name="">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3EBF8"/>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2C4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默认设计模板">
  <a:themeElements>
    <a:clrScheme name="">
      <a:dk1>
        <a:srgbClr val="AC462A"/>
      </a:dk1>
      <a:lt1>
        <a:srgbClr val="3798AF"/>
      </a:lt1>
      <a:dk2>
        <a:srgbClr val="F58A09"/>
      </a:dk2>
      <a:lt2>
        <a:srgbClr val="918C2F"/>
      </a:lt2>
      <a:accent1>
        <a:srgbClr val="555557"/>
      </a:accent1>
      <a:accent2>
        <a:srgbClr val="FFFFFF"/>
      </a:accent2>
      <a:accent3>
        <a:srgbClr val="AECAD3"/>
      </a:accent3>
      <a:accent4>
        <a:srgbClr val="943B23"/>
      </a:accent4>
      <a:accent5>
        <a:srgbClr val="B4B4B5"/>
      </a:accent5>
      <a:accent6>
        <a:srgbClr val="E5E5E5"/>
      </a:accent6>
      <a:hlink>
        <a:srgbClr val="918C2F"/>
      </a:hlink>
      <a:folHlink>
        <a:srgbClr val="484849"/>
      </a:folHlink>
    </a:clrScheme>
    <a:fontScheme name="">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3EBF8"/>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2C4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710</Words>
  <Application>Microsoft Office PowerPoint</Application>
  <PresentationFormat>自定义</PresentationFormat>
  <Paragraphs>59</Paragraphs>
  <Slides>12</Slides>
  <Notes>1</Notes>
  <HiddenSlides>0</HiddenSlides>
  <MMClips>1</MMClips>
  <ScaleCrop>false</ScaleCrop>
  <HeadingPairs>
    <vt:vector size="8" baseType="variant">
      <vt:variant>
        <vt:lpstr>已用的字体</vt:lpstr>
      </vt:variant>
      <vt:variant>
        <vt:i4>10</vt:i4>
      </vt:variant>
      <vt:variant>
        <vt:lpstr>主题</vt:lpstr>
      </vt:variant>
      <vt:variant>
        <vt:i4>4</vt:i4>
      </vt:variant>
      <vt:variant>
        <vt:lpstr>幻灯片标题</vt:lpstr>
      </vt:variant>
      <vt:variant>
        <vt:i4>12</vt:i4>
      </vt:variant>
      <vt:variant>
        <vt:lpstr>自定义放映</vt:lpstr>
      </vt:variant>
      <vt:variant>
        <vt:i4>1</vt:i4>
      </vt:variant>
    </vt:vector>
  </HeadingPairs>
  <TitlesOfParts>
    <vt:vector size="27" baseType="lpstr">
      <vt:lpstr>方正姚体</vt:lpstr>
      <vt:lpstr>仿宋_GB2312</vt:lpstr>
      <vt:lpstr>黑体</vt:lpstr>
      <vt:lpstr>华文琥珀</vt:lpstr>
      <vt:lpstr>华文新魏</vt:lpstr>
      <vt:lpstr>楷体</vt:lpstr>
      <vt:lpstr>宋体</vt:lpstr>
      <vt:lpstr>微软雅黑</vt:lpstr>
      <vt:lpstr>Arial</vt:lpstr>
      <vt:lpstr>Calibri</vt:lpstr>
      <vt:lpstr>1_默认设计模板</vt:lpstr>
      <vt:lpstr>2_默认设计模板</vt:lpstr>
      <vt:lpstr>3_默认设计模板</vt:lpstr>
      <vt:lpstr>4_默认设计模板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自定义放映 1</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hp</cp:lastModifiedBy>
  <cp:revision>927</cp:revision>
  <dcterms:created xsi:type="dcterms:W3CDTF">2013-01-25T01:44:00Z</dcterms:created>
  <dcterms:modified xsi:type="dcterms:W3CDTF">2021-12-14T05:49:25Z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2052-11.1.0.7932</vt:lpwstr>
  </property>
</Properties>
</file>