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heme/theme6.xml" ContentType="application/vnd.openxmlformats-officedocument.them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2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4.xml" ContentType="application/vnd.openxmlformats-officedocument.presentationml.notesSlid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5.xml" ContentType="application/vnd.openxmlformats-officedocument.presentationml.notesSl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6.xml" ContentType="application/vnd.openxmlformats-officedocument.presentationml.notesSlide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notesSlides/notesSlide7.xml" ContentType="application/vnd.openxmlformats-officedocument.presentationml.notesSlide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notesSlides/notesSlide8.xml" ContentType="application/vnd.openxmlformats-officedocument.presentationml.notesSlid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notesSlides/notesSlide9.xml" ContentType="application/vnd.openxmlformats-officedocument.presentationml.notesSlid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notesSlides/notesSlide10.xml" ContentType="application/vnd.openxmlformats-officedocument.presentationml.notesSlide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  <p:sldMasterId id="2147483670" r:id="rId3"/>
    <p:sldMasterId id="2147483681" r:id="rId4"/>
    <p:sldMasterId id="2147483692" r:id="rId5"/>
  </p:sldMasterIdLst>
  <p:notesMasterIdLst>
    <p:notesMasterId r:id="rId18"/>
  </p:notesMasterIdLst>
  <p:sldIdLst>
    <p:sldId id="256" r:id="rId6"/>
    <p:sldId id="258" r:id="rId7"/>
    <p:sldId id="284" r:id="rId8"/>
    <p:sldId id="285" r:id="rId9"/>
    <p:sldId id="272" r:id="rId10"/>
    <p:sldId id="273" r:id="rId11"/>
    <p:sldId id="274" r:id="rId12"/>
    <p:sldId id="298" r:id="rId13"/>
    <p:sldId id="301" r:id="rId14"/>
    <p:sldId id="297" r:id="rId15"/>
    <p:sldId id="279" r:id="rId16"/>
    <p:sldId id="280" r:id="rId1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  <p:extLst>
    <p:ext uri="{EFAFB233-063F-42B5-8137-9DF3F51BA10A}">
      <p15:sldGuideLst xmlns:p15="http://schemas.microsoft.com/office/powerpoint/2012/main">
        <p15:guide id="1" orient="horz" pos="20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8" autoAdjust="0"/>
  </p:normalViewPr>
  <p:slideViewPr>
    <p:cSldViewPr showGuides="1">
      <p:cViewPr varScale="1">
        <p:scale>
          <a:sx n="110" d="100"/>
          <a:sy n="110" d="100"/>
        </p:scale>
        <p:origin x="1644" y="102"/>
      </p:cViewPr>
      <p:guideLst>
        <p:guide orient="horz" pos="20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noProof="1">
                <a:cs typeface="+mn-cs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63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09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pPr lvl="0" algn="r" eaLnBrk="1" hangingPunct="1"/>
              <a:t>‹#›</a:t>
            </a:fld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31342023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>
            <a:miter lim="800000"/>
          </a:ln>
        </p:spPr>
      </p:sp>
      <p:sp>
        <p:nvSpPr>
          <p:cNvPr id="7065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06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96960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168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16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10074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270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27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90116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373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37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10929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475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47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8016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577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57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2527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6803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68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1343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7827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78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278935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78851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88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536181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>
            <a:miter lim="800000"/>
          </a:ln>
        </p:spPr>
      </p:sp>
      <p:sp>
        <p:nvSpPr>
          <p:cNvPr id="79875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7987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86245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 lim="800000"/>
          </a:ln>
        </p:spPr>
      </p:sp>
      <p:sp>
        <p:nvSpPr>
          <p:cNvPr id="80899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  <p:sp>
        <p:nvSpPr>
          <p:cNvPr id="809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66888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0.xml"/><Relationship Id="rId4" Type="http://schemas.openxmlformats.org/officeDocument/2006/relationships/tags" Target="../tags/tag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slideMaster" Target="../slideMasters/slideMaster3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slideMaster" Target="../slideMasters/slideMaster4.xml"/><Relationship Id="rId5" Type="http://schemas.openxmlformats.org/officeDocument/2006/relationships/tags" Target="../tags/tag20.xml"/><Relationship Id="rId4" Type="http://schemas.openxmlformats.org/officeDocument/2006/relationships/tags" Target="../tags/tag19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slideMaster" Target="../slideMasters/slideMaster5.xml"/><Relationship Id="rId5" Type="http://schemas.openxmlformats.org/officeDocument/2006/relationships/tags" Target="../tags/tag25.xml"/><Relationship Id="rId4" Type="http://schemas.openxmlformats.org/officeDocument/2006/relationships/tags" Target="../tags/tag2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8"/>
          <p:cNvPicPr>
            <a:picLocks noChangeAspect="1"/>
          </p:cNvPicPr>
          <p:nvPr/>
        </p:nvPicPr>
        <p:blipFill>
          <a:blip r:embed="rId2"/>
          <a:srcRect l="8896" t="8925" r="2872" b="40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3028950" y="3638049"/>
            <a:ext cx="4010025" cy="467211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/>
          </p:nvPr>
        </p:nvSpPr>
        <p:spPr>
          <a:xfrm>
            <a:off x="3019426" y="2540000"/>
            <a:ext cx="4019550" cy="1099600"/>
          </a:xfrm>
        </p:spPr>
        <p:txBody>
          <a:bodyPr/>
          <a:lstStyle>
            <a:lvl1pPr algn="ctr">
              <a:defRPr sz="3200" baseline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latin typeface="Arial" panose="020B0604020202020204" pitchFamily="34" charset="0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9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105200" y="1771200"/>
            <a:ext cx="6937200" cy="43812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/>
          </p:cNvPicPr>
          <p:nvPr/>
        </p:nvPicPr>
        <p:blipFill>
          <a:blip r:embed="rId2"/>
          <a:srcRect l="183" t="13470" r="13391" b="126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025" y="2603500"/>
            <a:ext cx="1019175" cy="1025525"/>
          </a:xfrm>
          <a:prstGeom prst="rect">
            <a:avLst/>
          </a:prstGeom>
          <a:noFill/>
          <a:ln w="9525">
            <a:noFill/>
          </a:ln>
          <a:effectLst>
            <a:outerShdw dist="38100" dir="2699999" algn="tl" rotWithShape="0">
              <a:srgbClr val="000000">
                <a:alpha val="14000"/>
              </a:srgbClr>
            </a:outerShdw>
          </a:effectLst>
        </p:spPr>
      </p:pic>
      <p:sp>
        <p:nvSpPr>
          <p:cNvPr id="2" name="KSO_ST1"/>
          <p:cNvSpPr>
            <a:spLocks noGrp="1"/>
          </p:cNvSpPr>
          <p:nvPr>
            <p:ph type="title"/>
          </p:nvPr>
        </p:nvSpPr>
        <p:spPr>
          <a:xfrm>
            <a:off x="3378300" y="2424251"/>
            <a:ext cx="4758147" cy="898343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ST2"/>
          <p:cNvSpPr>
            <a:spLocks noGrp="1"/>
          </p:cNvSpPr>
          <p:nvPr>
            <p:ph type="body" idx="1"/>
          </p:nvPr>
        </p:nvSpPr>
        <p:spPr>
          <a:xfrm>
            <a:off x="3378299" y="3286523"/>
            <a:ext cx="4758147" cy="38725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260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9248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1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1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>
            <a:off x="6134100" y="2019300"/>
            <a:ext cx="3009900" cy="3028950"/>
          </a:xfrm>
          <a:custGeom>
            <a:avLst/>
            <a:gdLst>
              <a:gd name="connsiteX0" fmla="*/ 2997200 w 2997200"/>
              <a:gd name="connsiteY0" fmla="*/ 0 h 3028950"/>
              <a:gd name="connsiteX1" fmla="*/ 2997200 w 2997200"/>
              <a:gd name="connsiteY1" fmla="*/ 2540000 h 3028950"/>
              <a:gd name="connsiteX2" fmla="*/ 0 w 2997200"/>
              <a:gd name="connsiteY2" fmla="*/ 3028950 h 3028950"/>
              <a:gd name="connsiteX3" fmla="*/ 1676400 w 2997200"/>
              <a:gd name="connsiteY3" fmla="*/ 2362200 h 3028950"/>
              <a:gd name="connsiteX4" fmla="*/ 1536700 w 2997200"/>
              <a:gd name="connsiteY4" fmla="*/ 1460500 h 3028950"/>
              <a:gd name="connsiteX5" fmla="*/ 2997200 w 2997200"/>
              <a:gd name="connsiteY5" fmla="*/ 0 h 3028950"/>
              <a:gd name="connsiteX0-1" fmla="*/ 2997200 w 2997200"/>
              <a:gd name="connsiteY0-2" fmla="*/ 0 h 3028950"/>
              <a:gd name="connsiteX1-3" fmla="*/ 2997200 w 2997200"/>
              <a:gd name="connsiteY1-4" fmla="*/ 2540000 h 3028950"/>
              <a:gd name="connsiteX2-5" fmla="*/ 0 w 2997200"/>
              <a:gd name="connsiteY2-6" fmla="*/ 3028950 h 3028950"/>
              <a:gd name="connsiteX3-7" fmla="*/ 1644650 w 2997200"/>
              <a:gd name="connsiteY3-8" fmla="*/ 2362200 h 3028950"/>
              <a:gd name="connsiteX4-9" fmla="*/ 1536700 w 2997200"/>
              <a:gd name="connsiteY4-10" fmla="*/ 1460500 h 3028950"/>
              <a:gd name="connsiteX5-11" fmla="*/ 2997200 w 2997200"/>
              <a:gd name="connsiteY5-12" fmla="*/ 0 h 3028950"/>
              <a:gd name="connsiteX0-13" fmla="*/ 3009900 w 3009900"/>
              <a:gd name="connsiteY0-14" fmla="*/ 0 h 3028950"/>
              <a:gd name="connsiteX1-15" fmla="*/ 3009900 w 3009900"/>
              <a:gd name="connsiteY1-16" fmla="*/ 2540000 h 3028950"/>
              <a:gd name="connsiteX2-17" fmla="*/ 0 w 3009900"/>
              <a:gd name="connsiteY2-18" fmla="*/ 3028950 h 3028950"/>
              <a:gd name="connsiteX3-19" fmla="*/ 1657350 w 3009900"/>
              <a:gd name="connsiteY3-20" fmla="*/ 2362200 h 3028950"/>
              <a:gd name="connsiteX4-21" fmla="*/ 1549400 w 3009900"/>
              <a:gd name="connsiteY4-22" fmla="*/ 1460500 h 3028950"/>
              <a:gd name="connsiteX5-23" fmla="*/ 3009900 w 3009900"/>
              <a:gd name="connsiteY5-24" fmla="*/ 0 h 302895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3009900" h="3028950">
                <a:moveTo>
                  <a:pt x="3009900" y="0"/>
                </a:moveTo>
                <a:lnTo>
                  <a:pt x="3009900" y="2540000"/>
                </a:lnTo>
                <a:lnTo>
                  <a:pt x="0" y="3028950"/>
                </a:lnTo>
                <a:lnTo>
                  <a:pt x="1657350" y="2362200"/>
                </a:lnTo>
                <a:lnTo>
                  <a:pt x="1549400" y="1460500"/>
                </a:lnTo>
                <a:lnTo>
                  <a:pt x="30099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6140450" y="4381500"/>
            <a:ext cx="1668463" cy="666750"/>
          </a:xfrm>
          <a:custGeom>
            <a:avLst/>
            <a:gdLst>
              <a:gd name="connsiteX0" fmla="*/ 0 w 1670050"/>
              <a:gd name="connsiteY0" fmla="*/ 666750 h 666750"/>
              <a:gd name="connsiteX1" fmla="*/ 139700 w 1670050"/>
              <a:gd name="connsiteY1" fmla="*/ 0 h 666750"/>
              <a:gd name="connsiteX2" fmla="*/ 1670050 w 1670050"/>
              <a:gd name="connsiteY2" fmla="*/ 12700 h 666750"/>
              <a:gd name="connsiteX3" fmla="*/ 0 w 1670050"/>
              <a:gd name="connsiteY3" fmla="*/ 666750 h 666750"/>
              <a:gd name="connsiteX0-1" fmla="*/ 0 w 1676400"/>
              <a:gd name="connsiteY0-2" fmla="*/ 666750 h 666750"/>
              <a:gd name="connsiteX1-3" fmla="*/ 139700 w 1676400"/>
              <a:gd name="connsiteY1-4" fmla="*/ 0 h 666750"/>
              <a:gd name="connsiteX2-5" fmla="*/ 1676400 w 1676400"/>
              <a:gd name="connsiteY2-6" fmla="*/ 38100 h 666750"/>
              <a:gd name="connsiteX3-7" fmla="*/ 0 w 1676400"/>
              <a:gd name="connsiteY3-8" fmla="*/ 666750 h 666750"/>
              <a:gd name="connsiteX0-9" fmla="*/ 0 w 1668780"/>
              <a:gd name="connsiteY0-10" fmla="*/ 666750 h 666750"/>
              <a:gd name="connsiteX1-11" fmla="*/ 139700 w 1668780"/>
              <a:gd name="connsiteY1-12" fmla="*/ 0 h 666750"/>
              <a:gd name="connsiteX2-13" fmla="*/ 1668780 w 1668780"/>
              <a:gd name="connsiteY2-14" fmla="*/ 22860 h 666750"/>
              <a:gd name="connsiteX3-15" fmla="*/ 0 w 1668780"/>
              <a:gd name="connsiteY3-16" fmla="*/ 666750 h 666750"/>
            </a:gdLst>
            <a:ahLst/>
            <a:cxnLst>
              <a:cxn ang="0">
                <a:pos x="connsiteX0-9" y="connsiteY0-10"/>
              </a:cxn>
              <a:cxn ang="0">
                <a:pos x="connsiteX1-11" y="connsiteY1-12"/>
              </a:cxn>
              <a:cxn ang="0">
                <a:pos x="connsiteX2-13" y="connsiteY2-14"/>
              </a:cxn>
              <a:cxn ang="0">
                <a:pos x="connsiteX3-15" y="connsiteY3-16"/>
              </a:cxn>
            </a:cxnLst>
            <a:rect l="l" t="t" r="r" b="b"/>
            <a:pathLst>
              <a:path w="1668780" h="666750">
                <a:moveTo>
                  <a:pt x="0" y="666750"/>
                </a:moveTo>
                <a:lnTo>
                  <a:pt x="139700" y="0"/>
                </a:lnTo>
                <a:lnTo>
                  <a:pt x="1668780" y="22860"/>
                </a:lnTo>
                <a:lnTo>
                  <a:pt x="0" y="66675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>
            <p:custDataLst>
              <p:tags r:id="rId3"/>
            </p:custDataLst>
          </p:nvPr>
        </p:nvSpPr>
        <p:spPr>
          <a:xfrm>
            <a:off x="1408113" y="2171700"/>
            <a:ext cx="6402388" cy="2239963"/>
          </a:xfrm>
          <a:custGeom>
            <a:avLst/>
            <a:gdLst>
              <a:gd name="connsiteX0" fmla="*/ 899160 w 6408420"/>
              <a:gd name="connsiteY0" fmla="*/ 0 h 2240280"/>
              <a:gd name="connsiteX1" fmla="*/ 6134100 w 6408420"/>
              <a:gd name="connsiteY1" fmla="*/ 15240 h 2240280"/>
              <a:gd name="connsiteX2" fmla="*/ 6408420 w 6408420"/>
              <a:gd name="connsiteY2" fmla="*/ 2240280 h 2240280"/>
              <a:gd name="connsiteX3" fmla="*/ 0 w 6408420"/>
              <a:gd name="connsiteY3" fmla="*/ 2240280 h 2240280"/>
              <a:gd name="connsiteX4" fmla="*/ 1013460 w 6408420"/>
              <a:gd name="connsiteY4" fmla="*/ 2095500 h 2240280"/>
              <a:gd name="connsiteX5" fmla="*/ 899160 w 6408420"/>
              <a:gd name="connsiteY5" fmla="*/ 0 h 2240280"/>
              <a:gd name="connsiteX0-1" fmla="*/ 892810 w 6402070"/>
              <a:gd name="connsiteY0-2" fmla="*/ 0 h 2240280"/>
              <a:gd name="connsiteX1-3" fmla="*/ 6127750 w 6402070"/>
              <a:gd name="connsiteY1-4" fmla="*/ 15240 h 2240280"/>
              <a:gd name="connsiteX2-5" fmla="*/ 6402070 w 6402070"/>
              <a:gd name="connsiteY2-6" fmla="*/ 2240280 h 2240280"/>
              <a:gd name="connsiteX3-7" fmla="*/ 0 w 6402070"/>
              <a:gd name="connsiteY3-8" fmla="*/ 2227580 h 2240280"/>
              <a:gd name="connsiteX4-9" fmla="*/ 1007110 w 6402070"/>
              <a:gd name="connsiteY4-10" fmla="*/ 2095500 h 2240280"/>
              <a:gd name="connsiteX5-11" fmla="*/ 892810 w 6402070"/>
              <a:gd name="connsiteY5-12" fmla="*/ 0 h 2240280"/>
              <a:gd name="connsiteX0-13" fmla="*/ 892810 w 6402070"/>
              <a:gd name="connsiteY0-14" fmla="*/ 0 h 2240280"/>
              <a:gd name="connsiteX1-15" fmla="*/ 6127750 w 6402070"/>
              <a:gd name="connsiteY1-16" fmla="*/ 15240 h 2240280"/>
              <a:gd name="connsiteX2-17" fmla="*/ 6402070 w 6402070"/>
              <a:gd name="connsiteY2-18" fmla="*/ 2240280 h 2240280"/>
              <a:gd name="connsiteX3-19" fmla="*/ 0 w 6402070"/>
              <a:gd name="connsiteY3-20" fmla="*/ 2227580 h 2240280"/>
              <a:gd name="connsiteX4-21" fmla="*/ 988060 w 6402070"/>
              <a:gd name="connsiteY4-22" fmla="*/ 2051050 h 2240280"/>
              <a:gd name="connsiteX5-23" fmla="*/ 892810 w 6402070"/>
              <a:gd name="connsiteY5-24" fmla="*/ 0 h 224028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6402070" h="2240280">
                <a:moveTo>
                  <a:pt x="892810" y="0"/>
                </a:moveTo>
                <a:lnTo>
                  <a:pt x="6127750" y="15240"/>
                </a:lnTo>
                <a:lnTo>
                  <a:pt x="6402070" y="2240280"/>
                </a:lnTo>
                <a:lnTo>
                  <a:pt x="0" y="2227580"/>
                </a:lnTo>
                <a:lnTo>
                  <a:pt x="988060" y="2051050"/>
                </a:lnTo>
                <a:lnTo>
                  <a:pt x="8928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254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>
            <p:custDataLst>
              <p:tags r:id="rId4"/>
            </p:custDataLst>
          </p:nvPr>
        </p:nvSpPr>
        <p:spPr>
          <a:xfrm>
            <a:off x="1393825" y="4179888"/>
            <a:ext cx="1017588" cy="217488"/>
          </a:xfrm>
          <a:custGeom>
            <a:avLst/>
            <a:gdLst>
              <a:gd name="connsiteX0" fmla="*/ 0 w 1010195"/>
              <a:gd name="connsiteY0" fmla="*/ 0 h 217714"/>
              <a:gd name="connsiteX1" fmla="*/ 8709 w 1010195"/>
              <a:gd name="connsiteY1" fmla="*/ 217714 h 217714"/>
              <a:gd name="connsiteX2" fmla="*/ 1010195 w 1010195"/>
              <a:gd name="connsiteY2" fmla="*/ 87086 h 217714"/>
              <a:gd name="connsiteX3" fmla="*/ 0 w 1010195"/>
              <a:gd name="connsiteY3" fmla="*/ 0 h 217714"/>
              <a:gd name="connsiteX0-1" fmla="*/ 0 w 1017338"/>
              <a:gd name="connsiteY0-2" fmla="*/ 0 h 217714"/>
              <a:gd name="connsiteX1-3" fmla="*/ 8709 w 1017338"/>
              <a:gd name="connsiteY1-4" fmla="*/ 217714 h 217714"/>
              <a:gd name="connsiteX2-5" fmla="*/ 1017338 w 1017338"/>
              <a:gd name="connsiteY2-6" fmla="*/ 87086 h 217714"/>
              <a:gd name="connsiteX3-7" fmla="*/ 0 w 1017338"/>
              <a:gd name="connsiteY3-8" fmla="*/ 0 h 21771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17338" h="217714">
                <a:moveTo>
                  <a:pt x="0" y="0"/>
                </a:moveTo>
                <a:lnTo>
                  <a:pt x="8709" y="217714"/>
                </a:lnTo>
                <a:lnTo>
                  <a:pt x="1017338" y="870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55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任意多边形 11"/>
          <p:cNvSpPr/>
          <p:nvPr>
            <p:custDataLst>
              <p:tags r:id="rId5"/>
            </p:custDataLst>
          </p:nvPr>
        </p:nvSpPr>
        <p:spPr>
          <a:xfrm>
            <a:off x="-25400" y="1866900"/>
            <a:ext cx="2438400" cy="2400300"/>
          </a:xfrm>
          <a:custGeom>
            <a:avLst/>
            <a:gdLst>
              <a:gd name="connsiteX0" fmla="*/ 0 w 2438400"/>
              <a:gd name="connsiteY0" fmla="*/ 0 h 2400300"/>
              <a:gd name="connsiteX1" fmla="*/ 2413000 w 2438400"/>
              <a:gd name="connsiteY1" fmla="*/ 139700 h 2400300"/>
              <a:gd name="connsiteX2" fmla="*/ 2438400 w 2438400"/>
              <a:gd name="connsiteY2" fmla="*/ 2400300 h 2400300"/>
              <a:gd name="connsiteX3" fmla="*/ 12700 w 2438400"/>
              <a:gd name="connsiteY3" fmla="*/ 2222500 h 2400300"/>
              <a:gd name="connsiteX4" fmla="*/ 0 w 2438400"/>
              <a:gd name="connsiteY4" fmla="*/ 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400" h="2400300">
                <a:moveTo>
                  <a:pt x="0" y="0"/>
                </a:moveTo>
                <a:lnTo>
                  <a:pt x="2413000" y="139700"/>
                </a:lnTo>
                <a:lnTo>
                  <a:pt x="2438400" y="2400300"/>
                </a:lnTo>
                <a:lnTo>
                  <a:pt x="12700" y="2222500"/>
                </a:lnTo>
                <a:cubicBezTo>
                  <a:pt x="8467" y="1485900"/>
                  <a:pt x="4233" y="74930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127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412000" y="2332800"/>
            <a:ext cx="5151600" cy="1936800"/>
          </a:xfrm>
        </p:spPr>
        <p:txBody>
          <a:bodyPr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13" name="日期占位符 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4" name="页脚占位符 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" name="灯片编号占位符 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3" y="457200"/>
            <a:ext cx="7776631" cy="11049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2049463"/>
            <a:ext cx="4629150" cy="3811588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just" defTabSz="914400" rtl="0" eaLnBrk="0" fontAlgn="base" latinLnBrk="0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rgbClr val="963B2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90145"/>
            <a:ext cx="7887600" cy="58289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8"/>
          <p:cNvPicPr>
            <a:picLocks noChangeAspect="1"/>
          </p:cNvPicPr>
          <p:nvPr/>
        </p:nvPicPr>
        <p:blipFill>
          <a:blip r:embed="rId2"/>
          <a:srcRect l="8896" t="8925" r="2872" b="40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3028950" y="3638049"/>
            <a:ext cx="4010025" cy="467211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/>
          </p:nvPr>
        </p:nvSpPr>
        <p:spPr>
          <a:xfrm>
            <a:off x="3019426" y="2540000"/>
            <a:ext cx="4019550" cy="1099600"/>
          </a:xfrm>
        </p:spPr>
        <p:txBody>
          <a:bodyPr/>
          <a:lstStyle>
            <a:lvl1pPr algn="ctr">
              <a:defRPr sz="3200" baseline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latin typeface="Arial" panose="020B0604020202020204" pitchFamily="34" charset="0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9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105200" y="1771200"/>
            <a:ext cx="6937200" cy="43812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6"/>
          <p:cNvPicPr>
            <a:picLocks noChangeAspect="1"/>
          </p:cNvPicPr>
          <p:nvPr/>
        </p:nvPicPr>
        <p:blipFill>
          <a:blip r:embed="rId2"/>
          <a:srcRect l="183" t="13470" r="13391" b="126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025" y="2603500"/>
            <a:ext cx="1019175" cy="1025525"/>
          </a:xfrm>
          <a:prstGeom prst="rect">
            <a:avLst/>
          </a:prstGeom>
          <a:noFill/>
          <a:ln w="9525">
            <a:noFill/>
          </a:ln>
          <a:effectLst>
            <a:outerShdw dist="38100" dir="2699999" algn="tl" rotWithShape="0">
              <a:srgbClr val="000000">
                <a:alpha val="14000"/>
              </a:srgbClr>
            </a:outerShdw>
          </a:effectLst>
        </p:spPr>
      </p:pic>
      <p:sp>
        <p:nvSpPr>
          <p:cNvPr id="2" name="KSO_ST1"/>
          <p:cNvSpPr>
            <a:spLocks noGrp="1"/>
          </p:cNvSpPr>
          <p:nvPr>
            <p:ph type="title"/>
          </p:nvPr>
        </p:nvSpPr>
        <p:spPr>
          <a:xfrm>
            <a:off x="3378300" y="2424251"/>
            <a:ext cx="4758147" cy="898343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ST2"/>
          <p:cNvSpPr>
            <a:spLocks noGrp="1"/>
          </p:cNvSpPr>
          <p:nvPr>
            <p:ph type="body" idx="1"/>
          </p:nvPr>
        </p:nvSpPr>
        <p:spPr>
          <a:xfrm>
            <a:off x="3378299" y="3286523"/>
            <a:ext cx="4758147" cy="38725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260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9248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1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1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>
            <a:off x="6134100" y="2019300"/>
            <a:ext cx="3009900" cy="3028950"/>
          </a:xfrm>
          <a:custGeom>
            <a:avLst/>
            <a:gdLst>
              <a:gd name="connsiteX0" fmla="*/ 2997200 w 2997200"/>
              <a:gd name="connsiteY0" fmla="*/ 0 h 3028950"/>
              <a:gd name="connsiteX1" fmla="*/ 2997200 w 2997200"/>
              <a:gd name="connsiteY1" fmla="*/ 2540000 h 3028950"/>
              <a:gd name="connsiteX2" fmla="*/ 0 w 2997200"/>
              <a:gd name="connsiteY2" fmla="*/ 3028950 h 3028950"/>
              <a:gd name="connsiteX3" fmla="*/ 1676400 w 2997200"/>
              <a:gd name="connsiteY3" fmla="*/ 2362200 h 3028950"/>
              <a:gd name="connsiteX4" fmla="*/ 1536700 w 2997200"/>
              <a:gd name="connsiteY4" fmla="*/ 1460500 h 3028950"/>
              <a:gd name="connsiteX5" fmla="*/ 2997200 w 2997200"/>
              <a:gd name="connsiteY5" fmla="*/ 0 h 3028950"/>
              <a:gd name="connsiteX0-1" fmla="*/ 2997200 w 2997200"/>
              <a:gd name="connsiteY0-2" fmla="*/ 0 h 3028950"/>
              <a:gd name="connsiteX1-3" fmla="*/ 2997200 w 2997200"/>
              <a:gd name="connsiteY1-4" fmla="*/ 2540000 h 3028950"/>
              <a:gd name="connsiteX2-5" fmla="*/ 0 w 2997200"/>
              <a:gd name="connsiteY2-6" fmla="*/ 3028950 h 3028950"/>
              <a:gd name="connsiteX3-7" fmla="*/ 1644650 w 2997200"/>
              <a:gd name="connsiteY3-8" fmla="*/ 2362200 h 3028950"/>
              <a:gd name="connsiteX4-9" fmla="*/ 1536700 w 2997200"/>
              <a:gd name="connsiteY4-10" fmla="*/ 1460500 h 3028950"/>
              <a:gd name="connsiteX5-11" fmla="*/ 2997200 w 2997200"/>
              <a:gd name="connsiteY5-12" fmla="*/ 0 h 3028950"/>
              <a:gd name="connsiteX0-13" fmla="*/ 3009900 w 3009900"/>
              <a:gd name="connsiteY0-14" fmla="*/ 0 h 3028950"/>
              <a:gd name="connsiteX1-15" fmla="*/ 3009900 w 3009900"/>
              <a:gd name="connsiteY1-16" fmla="*/ 2540000 h 3028950"/>
              <a:gd name="connsiteX2-17" fmla="*/ 0 w 3009900"/>
              <a:gd name="connsiteY2-18" fmla="*/ 3028950 h 3028950"/>
              <a:gd name="connsiteX3-19" fmla="*/ 1657350 w 3009900"/>
              <a:gd name="connsiteY3-20" fmla="*/ 2362200 h 3028950"/>
              <a:gd name="connsiteX4-21" fmla="*/ 1549400 w 3009900"/>
              <a:gd name="connsiteY4-22" fmla="*/ 1460500 h 3028950"/>
              <a:gd name="connsiteX5-23" fmla="*/ 3009900 w 3009900"/>
              <a:gd name="connsiteY5-24" fmla="*/ 0 h 302895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3009900" h="3028950">
                <a:moveTo>
                  <a:pt x="3009900" y="0"/>
                </a:moveTo>
                <a:lnTo>
                  <a:pt x="3009900" y="2540000"/>
                </a:lnTo>
                <a:lnTo>
                  <a:pt x="0" y="3028950"/>
                </a:lnTo>
                <a:lnTo>
                  <a:pt x="1657350" y="2362200"/>
                </a:lnTo>
                <a:lnTo>
                  <a:pt x="1549400" y="1460500"/>
                </a:lnTo>
                <a:lnTo>
                  <a:pt x="30099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6140450" y="4381500"/>
            <a:ext cx="1668463" cy="666750"/>
          </a:xfrm>
          <a:custGeom>
            <a:avLst/>
            <a:gdLst>
              <a:gd name="connsiteX0" fmla="*/ 0 w 1670050"/>
              <a:gd name="connsiteY0" fmla="*/ 666750 h 666750"/>
              <a:gd name="connsiteX1" fmla="*/ 139700 w 1670050"/>
              <a:gd name="connsiteY1" fmla="*/ 0 h 666750"/>
              <a:gd name="connsiteX2" fmla="*/ 1670050 w 1670050"/>
              <a:gd name="connsiteY2" fmla="*/ 12700 h 666750"/>
              <a:gd name="connsiteX3" fmla="*/ 0 w 1670050"/>
              <a:gd name="connsiteY3" fmla="*/ 666750 h 666750"/>
              <a:gd name="connsiteX0-1" fmla="*/ 0 w 1676400"/>
              <a:gd name="connsiteY0-2" fmla="*/ 666750 h 666750"/>
              <a:gd name="connsiteX1-3" fmla="*/ 139700 w 1676400"/>
              <a:gd name="connsiteY1-4" fmla="*/ 0 h 666750"/>
              <a:gd name="connsiteX2-5" fmla="*/ 1676400 w 1676400"/>
              <a:gd name="connsiteY2-6" fmla="*/ 38100 h 666750"/>
              <a:gd name="connsiteX3-7" fmla="*/ 0 w 1676400"/>
              <a:gd name="connsiteY3-8" fmla="*/ 666750 h 666750"/>
              <a:gd name="connsiteX0-9" fmla="*/ 0 w 1668780"/>
              <a:gd name="connsiteY0-10" fmla="*/ 666750 h 666750"/>
              <a:gd name="connsiteX1-11" fmla="*/ 139700 w 1668780"/>
              <a:gd name="connsiteY1-12" fmla="*/ 0 h 666750"/>
              <a:gd name="connsiteX2-13" fmla="*/ 1668780 w 1668780"/>
              <a:gd name="connsiteY2-14" fmla="*/ 22860 h 666750"/>
              <a:gd name="connsiteX3-15" fmla="*/ 0 w 1668780"/>
              <a:gd name="connsiteY3-16" fmla="*/ 666750 h 666750"/>
            </a:gdLst>
            <a:ahLst/>
            <a:cxnLst>
              <a:cxn ang="0">
                <a:pos x="connsiteX0-9" y="connsiteY0-10"/>
              </a:cxn>
              <a:cxn ang="0">
                <a:pos x="connsiteX1-11" y="connsiteY1-12"/>
              </a:cxn>
              <a:cxn ang="0">
                <a:pos x="connsiteX2-13" y="connsiteY2-14"/>
              </a:cxn>
              <a:cxn ang="0">
                <a:pos x="connsiteX3-15" y="connsiteY3-16"/>
              </a:cxn>
            </a:cxnLst>
            <a:rect l="l" t="t" r="r" b="b"/>
            <a:pathLst>
              <a:path w="1668780" h="666750">
                <a:moveTo>
                  <a:pt x="0" y="666750"/>
                </a:moveTo>
                <a:lnTo>
                  <a:pt x="139700" y="0"/>
                </a:lnTo>
                <a:lnTo>
                  <a:pt x="1668780" y="22860"/>
                </a:lnTo>
                <a:lnTo>
                  <a:pt x="0" y="66675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>
            <p:custDataLst>
              <p:tags r:id="rId3"/>
            </p:custDataLst>
          </p:nvPr>
        </p:nvSpPr>
        <p:spPr>
          <a:xfrm>
            <a:off x="1408113" y="2171700"/>
            <a:ext cx="6402388" cy="2239963"/>
          </a:xfrm>
          <a:custGeom>
            <a:avLst/>
            <a:gdLst>
              <a:gd name="connsiteX0" fmla="*/ 899160 w 6408420"/>
              <a:gd name="connsiteY0" fmla="*/ 0 h 2240280"/>
              <a:gd name="connsiteX1" fmla="*/ 6134100 w 6408420"/>
              <a:gd name="connsiteY1" fmla="*/ 15240 h 2240280"/>
              <a:gd name="connsiteX2" fmla="*/ 6408420 w 6408420"/>
              <a:gd name="connsiteY2" fmla="*/ 2240280 h 2240280"/>
              <a:gd name="connsiteX3" fmla="*/ 0 w 6408420"/>
              <a:gd name="connsiteY3" fmla="*/ 2240280 h 2240280"/>
              <a:gd name="connsiteX4" fmla="*/ 1013460 w 6408420"/>
              <a:gd name="connsiteY4" fmla="*/ 2095500 h 2240280"/>
              <a:gd name="connsiteX5" fmla="*/ 899160 w 6408420"/>
              <a:gd name="connsiteY5" fmla="*/ 0 h 2240280"/>
              <a:gd name="connsiteX0-1" fmla="*/ 892810 w 6402070"/>
              <a:gd name="connsiteY0-2" fmla="*/ 0 h 2240280"/>
              <a:gd name="connsiteX1-3" fmla="*/ 6127750 w 6402070"/>
              <a:gd name="connsiteY1-4" fmla="*/ 15240 h 2240280"/>
              <a:gd name="connsiteX2-5" fmla="*/ 6402070 w 6402070"/>
              <a:gd name="connsiteY2-6" fmla="*/ 2240280 h 2240280"/>
              <a:gd name="connsiteX3-7" fmla="*/ 0 w 6402070"/>
              <a:gd name="connsiteY3-8" fmla="*/ 2227580 h 2240280"/>
              <a:gd name="connsiteX4-9" fmla="*/ 1007110 w 6402070"/>
              <a:gd name="connsiteY4-10" fmla="*/ 2095500 h 2240280"/>
              <a:gd name="connsiteX5-11" fmla="*/ 892810 w 6402070"/>
              <a:gd name="connsiteY5-12" fmla="*/ 0 h 2240280"/>
              <a:gd name="connsiteX0-13" fmla="*/ 892810 w 6402070"/>
              <a:gd name="connsiteY0-14" fmla="*/ 0 h 2240280"/>
              <a:gd name="connsiteX1-15" fmla="*/ 6127750 w 6402070"/>
              <a:gd name="connsiteY1-16" fmla="*/ 15240 h 2240280"/>
              <a:gd name="connsiteX2-17" fmla="*/ 6402070 w 6402070"/>
              <a:gd name="connsiteY2-18" fmla="*/ 2240280 h 2240280"/>
              <a:gd name="connsiteX3-19" fmla="*/ 0 w 6402070"/>
              <a:gd name="connsiteY3-20" fmla="*/ 2227580 h 2240280"/>
              <a:gd name="connsiteX4-21" fmla="*/ 988060 w 6402070"/>
              <a:gd name="connsiteY4-22" fmla="*/ 2051050 h 2240280"/>
              <a:gd name="connsiteX5-23" fmla="*/ 892810 w 6402070"/>
              <a:gd name="connsiteY5-24" fmla="*/ 0 h 224028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6402070" h="2240280">
                <a:moveTo>
                  <a:pt x="892810" y="0"/>
                </a:moveTo>
                <a:lnTo>
                  <a:pt x="6127750" y="15240"/>
                </a:lnTo>
                <a:lnTo>
                  <a:pt x="6402070" y="2240280"/>
                </a:lnTo>
                <a:lnTo>
                  <a:pt x="0" y="2227580"/>
                </a:lnTo>
                <a:lnTo>
                  <a:pt x="988060" y="2051050"/>
                </a:lnTo>
                <a:lnTo>
                  <a:pt x="8928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254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>
            <p:custDataLst>
              <p:tags r:id="rId4"/>
            </p:custDataLst>
          </p:nvPr>
        </p:nvSpPr>
        <p:spPr>
          <a:xfrm>
            <a:off x="1393825" y="4179888"/>
            <a:ext cx="1017588" cy="217488"/>
          </a:xfrm>
          <a:custGeom>
            <a:avLst/>
            <a:gdLst>
              <a:gd name="connsiteX0" fmla="*/ 0 w 1010195"/>
              <a:gd name="connsiteY0" fmla="*/ 0 h 217714"/>
              <a:gd name="connsiteX1" fmla="*/ 8709 w 1010195"/>
              <a:gd name="connsiteY1" fmla="*/ 217714 h 217714"/>
              <a:gd name="connsiteX2" fmla="*/ 1010195 w 1010195"/>
              <a:gd name="connsiteY2" fmla="*/ 87086 h 217714"/>
              <a:gd name="connsiteX3" fmla="*/ 0 w 1010195"/>
              <a:gd name="connsiteY3" fmla="*/ 0 h 217714"/>
              <a:gd name="connsiteX0-1" fmla="*/ 0 w 1017338"/>
              <a:gd name="connsiteY0-2" fmla="*/ 0 h 217714"/>
              <a:gd name="connsiteX1-3" fmla="*/ 8709 w 1017338"/>
              <a:gd name="connsiteY1-4" fmla="*/ 217714 h 217714"/>
              <a:gd name="connsiteX2-5" fmla="*/ 1017338 w 1017338"/>
              <a:gd name="connsiteY2-6" fmla="*/ 87086 h 217714"/>
              <a:gd name="connsiteX3-7" fmla="*/ 0 w 1017338"/>
              <a:gd name="connsiteY3-8" fmla="*/ 0 h 21771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17338" h="217714">
                <a:moveTo>
                  <a:pt x="0" y="0"/>
                </a:moveTo>
                <a:lnTo>
                  <a:pt x="8709" y="217714"/>
                </a:lnTo>
                <a:lnTo>
                  <a:pt x="1017338" y="870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55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任意多边形 11"/>
          <p:cNvSpPr/>
          <p:nvPr>
            <p:custDataLst>
              <p:tags r:id="rId5"/>
            </p:custDataLst>
          </p:nvPr>
        </p:nvSpPr>
        <p:spPr>
          <a:xfrm>
            <a:off x="-25400" y="1866900"/>
            <a:ext cx="2438400" cy="2400300"/>
          </a:xfrm>
          <a:custGeom>
            <a:avLst/>
            <a:gdLst>
              <a:gd name="connsiteX0" fmla="*/ 0 w 2438400"/>
              <a:gd name="connsiteY0" fmla="*/ 0 h 2400300"/>
              <a:gd name="connsiteX1" fmla="*/ 2413000 w 2438400"/>
              <a:gd name="connsiteY1" fmla="*/ 139700 h 2400300"/>
              <a:gd name="connsiteX2" fmla="*/ 2438400 w 2438400"/>
              <a:gd name="connsiteY2" fmla="*/ 2400300 h 2400300"/>
              <a:gd name="connsiteX3" fmla="*/ 12700 w 2438400"/>
              <a:gd name="connsiteY3" fmla="*/ 2222500 h 2400300"/>
              <a:gd name="connsiteX4" fmla="*/ 0 w 2438400"/>
              <a:gd name="connsiteY4" fmla="*/ 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400" h="2400300">
                <a:moveTo>
                  <a:pt x="0" y="0"/>
                </a:moveTo>
                <a:lnTo>
                  <a:pt x="2413000" y="139700"/>
                </a:lnTo>
                <a:lnTo>
                  <a:pt x="2438400" y="2400300"/>
                </a:lnTo>
                <a:lnTo>
                  <a:pt x="12700" y="2222500"/>
                </a:lnTo>
                <a:cubicBezTo>
                  <a:pt x="8467" y="1485900"/>
                  <a:pt x="4233" y="74930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127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412000" y="2332800"/>
            <a:ext cx="5151600" cy="1936800"/>
          </a:xfrm>
        </p:spPr>
        <p:txBody>
          <a:bodyPr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13" name="日期占位符 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4" name="页脚占位符 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" name="灯片编号占位符 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3" y="457200"/>
            <a:ext cx="7776631" cy="11049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2049463"/>
            <a:ext cx="4629150" cy="3811588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just" defTabSz="914400" rtl="0" eaLnBrk="0" fontAlgn="base" latinLnBrk="0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rgbClr val="963B2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90145"/>
            <a:ext cx="7887600" cy="58289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8"/>
          <p:cNvPicPr>
            <a:picLocks noChangeAspect="1"/>
          </p:cNvPicPr>
          <p:nvPr/>
        </p:nvPicPr>
        <p:blipFill>
          <a:blip r:embed="rId2"/>
          <a:srcRect l="8896" t="8925" r="2872" b="40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3028950" y="3638049"/>
            <a:ext cx="4010025" cy="467211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/>
          </p:nvPr>
        </p:nvSpPr>
        <p:spPr>
          <a:xfrm>
            <a:off x="3019426" y="2540000"/>
            <a:ext cx="4019550" cy="1099600"/>
          </a:xfrm>
        </p:spPr>
        <p:txBody>
          <a:bodyPr/>
          <a:lstStyle>
            <a:lvl1pPr algn="ctr">
              <a:defRPr sz="3200" baseline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latin typeface="Arial" panose="020B0604020202020204" pitchFamily="34" charset="0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9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105200" y="1771200"/>
            <a:ext cx="6937200" cy="43812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/>
          </p:cNvPicPr>
          <p:nvPr/>
        </p:nvPicPr>
        <p:blipFill>
          <a:blip r:embed="rId2"/>
          <a:srcRect l="183" t="13470" r="13391" b="126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5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025" y="2603500"/>
            <a:ext cx="1019175" cy="1025525"/>
          </a:xfrm>
          <a:prstGeom prst="rect">
            <a:avLst/>
          </a:prstGeom>
          <a:noFill/>
          <a:ln w="9525">
            <a:noFill/>
          </a:ln>
          <a:effectLst>
            <a:outerShdw dist="38100" dir="2699999" algn="tl" rotWithShape="0">
              <a:srgbClr val="000000">
                <a:alpha val="14000"/>
              </a:srgbClr>
            </a:outerShdw>
          </a:effectLst>
        </p:spPr>
      </p:pic>
      <p:sp>
        <p:nvSpPr>
          <p:cNvPr id="2" name="KSO_ST1"/>
          <p:cNvSpPr>
            <a:spLocks noGrp="1"/>
          </p:cNvSpPr>
          <p:nvPr>
            <p:ph type="title"/>
          </p:nvPr>
        </p:nvSpPr>
        <p:spPr>
          <a:xfrm>
            <a:off x="3378300" y="2424251"/>
            <a:ext cx="4758147" cy="898343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ST2"/>
          <p:cNvSpPr>
            <a:spLocks noGrp="1"/>
          </p:cNvSpPr>
          <p:nvPr>
            <p:ph type="body" idx="1"/>
          </p:nvPr>
        </p:nvSpPr>
        <p:spPr>
          <a:xfrm>
            <a:off x="3378299" y="3286523"/>
            <a:ext cx="4758147" cy="38725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260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9248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1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1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>
            <a:off x="6134100" y="2019300"/>
            <a:ext cx="3009900" cy="3028950"/>
          </a:xfrm>
          <a:custGeom>
            <a:avLst/>
            <a:gdLst>
              <a:gd name="connsiteX0" fmla="*/ 2997200 w 2997200"/>
              <a:gd name="connsiteY0" fmla="*/ 0 h 3028950"/>
              <a:gd name="connsiteX1" fmla="*/ 2997200 w 2997200"/>
              <a:gd name="connsiteY1" fmla="*/ 2540000 h 3028950"/>
              <a:gd name="connsiteX2" fmla="*/ 0 w 2997200"/>
              <a:gd name="connsiteY2" fmla="*/ 3028950 h 3028950"/>
              <a:gd name="connsiteX3" fmla="*/ 1676400 w 2997200"/>
              <a:gd name="connsiteY3" fmla="*/ 2362200 h 3028950"/>
              <a:gd name="connsiteX4" fmla="*/ 1536700 w 2997200"/>
              <a:gd name="connsiteY4" fmla="*/ 1460500 h 3028950"/>
              <a:gd name="connsiteX5" fmla="*/ 2997200 w 2997200"/>
              <a:gd name="connsiteY5" fmla="*/ 0 h 3028950"/>
              <a:gd name="connsiteX0-1" fmla="*/ 2997200 w 2997200"/>
              <a:gd name="connsiteY0-2" fmla="*/ 0 h 3028950"/>
              <a:gd name="connsiteX1-3" fmla="*/ 2997200 w 2997200"/>
              <a:gd name="connsiteY1-4" fmla="*/ 2540000 h 3028950"/>
              <a:gd name="connsiteX2-5" fmla="*/ 0 w 2997200"/>
              <a:gd name="connsiteY2-6" fmla="*/ 3028950 h 3028950"/>
              <a:gd name="connsiteX3-7" fmla="*/ 1644650 w 2997200"/>
              <a:gd name="connsiteY3-8" fmla="*/ 2362200 h 3028950"/>
              <a:gd name="connsiteX4-9" fmla="*/ 1536700 w 2997200"/>
              <a:gd name="connsiteY4-10" fmla="*/ 1460500 h 3028950"/>
              <a:gd name="connsiteX5-11" fmla="*/ 2997200 w 2997200"/>
              <a:gd name="connsiteY5-12" fmla="*/ 0 h 3028950"/>
              <a:gd name="connsiteX0-13" fmla="*/ 3009900 w 3009900"/>
              <a:gd name="connsiteY0-14" fmla="*/ 0 h 3028950"/>
              <a:gd name="connsiteX1-15" fmla="*/ 3009900 w 3009900"/>
              <a:gd name="connsiteY1-16" fmla="*/ 2540000 h 3028950"/>
              <a:gd name="connsiteX2-17" fmla="*/ 0 w 3009900"/>
              <a:gd name="connsiteY2-18" fmla="*/ 3028950 h 3028950"/>
              <a:gd name="connsiteX3-19" fmla="*/ 1657350 w 3009900"/>
              <a:gd name="connsiteY3-20" fmla="*/ 2362200 h 3028950"/>
              <a:gd name="connsiteX4-21" fmla="*/ 1549400 w 3009900"/>
              <a:gd name="connsiteY4-22" fmla="*/ 1460500 h 3028950"/>
              <a:gd name="connsiteX5-23" fmla="*/ 3009900 w 3009900"/>
              <a:gd name="connsiteY5-24" fmla="*/ 0 h 302895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3009900" h="3028950">
                <a:moveTo>
                  <a:pt x="3009900" y="0"/>
                </a:moveTo>
                <a:lnTo>
                  <a:pt x="3009900" y="2540000"/>
                </a:lnTo>
                <a:lnTo>
                  <a:pt x="0" y="3028950"/>
                </a:lnTo>
                <a:lnTo>
                  <a:pt x="1657350" y="2362200"/>
                </a:lnTo>
                <a:lnTo>
                  <a:pt x="1549400" y="1460500"/>
                </a:lnTo>
                <a:lnTo>
                  <a:pt x="30099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6140450" y="4381500"/>
            <a:ext cx="1668463" cy="666750"/>
          </a:xfrm>
          <a:custGeom>
            <a:avLst/>
            <a:gdLst>
              <a:gd name="connsiteX0" fmla="*/ 0 w 1670050"/>
              <a:gd name="connsiteY0" fmla="*/ 666750 h 666750"/>
              <a:gd name="connsiteX1" fmla="*/ 139700 w 1670050"/>
              <a:gd name="connsiteY1" fmla="*/ 0 h 666750"/>
              <a:gd name="connsiteX2" fmla="*/ 1670050 w 1670050"/>
              <a:gd name="connsiteY2" fmla="*/ 12700 h 666750"/>
              <a:gd name="connsiteX3" fmla="*/ 0 w 1670050"/>
              <a:gd name="connsiteY3" fmla="*/ 666750 h 666750"/>
              <a:gd name="connsiteX0-1" fmla="*/ 0 w 1676400"/>
              <a:gd name="connsiteY0-2" fmla="*/ 666750 h 666750"/>
              <a:gd name="connsiteX1-3" fmla="*/ 139700 w 1676400"/>
              <a:gd name="connsiteY1-4" fmla="*/ 0 h 666750"/>
              <a:gd name="connsiteX2-5" fmla="*/ 1676400 w 1676400"/>
              <a:gd name="connsiteY2-6" fmla="*/ 38100 h 666750"/>
              <a:gd name="connsiteX3-7" fmla="*/ 0 w 1676400"/>
              <a:gd name="connsiteY3-8" fmla="*/ 666750 h 666750"/>
              <a:gd name="connsiteX0-9" fmla="*/ 0 w 1668780"/>
              <a:gd name="connsiteY0-10" fmla="*/ 666750 h 666750"/>
              <a:gd name="connsiteX1-11" fmla="*/ 139700 w 1668780"/>
              <a:gd name="connsiteY1-12" fmla="*/ 0 h 666750"/>
              <a:gd name="connsiteX2-13" fmla="*/ 1668780 w 1668780"/>
              <a:gd name="connsiteY2-14" fmla="*/ 22860 h 666750"/>
              <a:gd name="connsiteX3-15" fmla="*/ 0 w 1668780"/>
              <a:gd name="connsiteY3-16" fmla="*/ 666750 h 666750"/>
            </a:gdLst>
            <a:ahLst/>
            <a:cxnLst>
              <a:cxn ang="0">
                <a:pos x="connsiteX0-9" y="connsiteY0-10"/>
              </a:cxn>
              <a:cxn ang="0">
                <a:pos x="connsiteX1-11" y="connsiteY1-12"/>
              </a:cxn>
              <a:cxn ang="0">
                <a:pos x="connsiteX2-13" y="connsiteY2-14"/>
              </a:cxn>
              <a:cxn ang="0">
                <a:pos x="connsiteX3-15" y="connsiteY3-16"/>
              </a:cxn>
            </a:cxnLst>
            <a:rect l="l" t="t" r="r" b="b"/>
            <a:pathLst>
              <a:path w="1668780" h="666750">
                <a:moveTo>
                  <a:pt x="0" y="666750"/>
                </a:moveTo>
                <a:lnTo>
                  <a:pt x="139700" y="0"/>
                </a:lnTo>
                <a:lnTo>
                  <a:pt x="1668780" y="22860"/>
                </a:lnTo>
                <a:lnTo>
                  <a:pt x="0" y="66675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>
            <p:custDataLst>
              <p:tags r:id="rId3"/>
            </p:custDataLst>
          </p:nvPr>
        </p:nvSpPr>
        <p:spPr>
          <a:xfrm>
            <a:off x="1408113" y="2171700"/>
            <a:ext cx="6402388" cy="2239963"/>
          </a:xfrm>
          <a:custGeom>
            <a:avLst/>
            <a:gdLst>
              <a:gd name="connsiteX0" fmla="*/ 899160 w 6408420"/>
              <a:gd name="connsiteY0" fmla="*/ 0 h 2240280"/>
              <a:gd name="connsiteX1" fmla="*/ 6134100 w 6408420"/>
              <a:gd name="connsiteY1" fmla="*/ 15240 h 2240280"/>
              <a:gd name="connsiteX2" fmla="*/ 6408420 w 6408420"/>
              <a:gd name="connsiteY2" fmla="*/ 2240280 h 2240280"/>
              <a:gd name="connsiteX3" fmla="*/ 0 w 6408420"/>
              <a:gd name="connsiteY3" fmla="*/ 2240280 h 2240280"/>
              <a:gd name="connsiteX4" fmla="*/ 1013460 w 6408420"/>
              <a:gd name="connsiteY4" fmla="*/ 2095500 h 2240280"/>
              <a:gd name="connsiteX5" fmla="*/ 899160 w 6408420"/>
              <a:gd name="connsiteY5" fmla="*/ 0 h 2240280"/>
              <a:gd name="connsiteX0-1" fmla="*/ 892810 w 6402070"/>
              <a:gd name="connsiteY0-2" fmla="*/ 0 h 2240280"/>
              <a:gd name="connsiteX1-3" fmla="*/ 6127750 w 6402070"/>
              <a:gd name="connsiteY1-4" fmla="*/ 15240 h 2240280"/>
              <a:gd name="connsiteX2-5" fmla="*/ 6402070 w 6402070"/>
              <a:gd name="connsiteY2-6" fmla="*/ 2240280 h 2240280"/>
              <a:gd name="connsiteX3-7" fmla="*/ 0 w 6402070"/>
              <a:gd name="connsiteY3-8" fmla="*/ 2227580 h 2240280"/>
              <a:gd name="connsiteX4-9" fmla="*/ 1007110 w 6402070"/>
              <a:gd name="connsiteY4-10" fmla="*/ 2095500 h 2240280"/>
              <a:gd name="connsiteX5-11" fmla="*/ 892810 w 6402070"/>
              <a:gd name="connsiteY5-12" fmla="*/ 0 h 2240280"/>
              <a:gd name="connsiteX0-13" fmla="*/ 892810 w 6402070"/>
              <a:gd name="connsiteY0-14" fmla="*/ 0 h 2240280"/>
              <a:gd name="connsiteX1-15" fmla="*/ 6127750 w 6402070"/>
              <a:gd name="connsiteY1-16" fmla="*/ 15240 h 2240280"/>
              <a:gd name="connsiteX2-17" fmla="*/ 6402070 w 6402070"/>
              <a:gd name="connsiteY2-18" fmla="*/ 2240280 h 2240280"/>
              <a:gd name="connsiteX3-19" fmla="*/ 0 w 6402070"/>
              <a:gd name="connsiteY3-20" fmla="*/ 2227580 h 2240280"/>
              <a:gd name="connsiteX4-21" fmla="*/ 988060 w 6402070"/>
              <a:gd name="connsiteY4-22" fmla="*/ 2051050 h 2240280"/>
              <a:gd name="connsiteX5-23" fmla="*/ 892810 w 6402070"/>
              <a:gd name="connsiteY5-24" fmla="*/ 0 h 224028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6402070" h="2240280">
                <a:moveTo>
                  <a:pt x="892810" y="0"/>
                </a:moveTo>
                <a:lnTo>
                  <a:pt x="6127750" y="15240"/>
                </a:lnTo>
                <a:lnTo>
                  <a:pt x="6402070" y="2240280"/>
                </a:lnTo>
                <a:lnTo>
                  <a:pt x="0" y="2227580"/>
                </a:lnTo>
                <a:lnTo>
                  <a:pt x="988060" y="2051050"/>
                </a:lnTo>
                <a:lnTo>
                  <a:pt x="8928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254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>
            <p:custDataLst>
              <p:tags r:id="rId4"/>
            </p:custDataLst>
          </p:nvPr>
        </p:nvSpPr>
        <p:spPr>
          <a:xfrm>
            <a:off x="1393825" y="4179888"/>
            <a:ext cx="1017588" cy="217488"/>
          </a:xfrm>
          <a:custGeom>
            <a:avLst/>
            <a:gdLst>
              <a:gd name="connsiteX0" fmla="*/ 0 w 1010195"/>
              <a:gd name="connsiteY0" fmla="*/ 0 h 217714"/>
              <a:gd name="connsiteX1" fmla="*/ 8709 w 1010195"/>
              <a:gd name="connsiteY1" fmla="*/ 217714 h 217714"/>
              <a:gd name="connsiteX2" fmla="*/ 1010195 w 1010195"/>
              <a:gd name="connsiteY2" fmla="*/ 87086 h 217714"/>
              <a:gd name="connsiteX3" fmla="*/ 0 w 1010195"/>
              <a:gd name="connsiteY3" fmla="*/ 0 h 217714"/>
              <a:gd name="connsiteX0-1" fmla="*/ 0 w 1017338"/>
              <a:gd name="connsiteY0-2" fmla="*/ 0 h 217714"/>
              <a:gd name="connsiteX1-3" fmla="*/ 8709 w 1017338"/>
              <a:gd name="connsiteY1-4" fmla="*/ 217714 h 217714"/>
              <a:gd name="connsiteX2-5" fmla="*/ 1017338 w 1017338"/>
              <a:gd name="connsiteY2-6" fmla="*/ 87086 h 217714"/>
              <a:gd name="connsiteX3-7" fmla="*/ 0 w 1017338"/>
              <a:gd name="connsiteY3-8" fmla="*/ 0 h 21771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17338" h="217714">
                <a:moveTo>
                  <a:pt x="0" y="0"/>
                </a:moveTo>
                <a:lnTo>
                  <a:pt x="8709" y="217714"/>
                </a:lnTo>
                <a:lnTo>
                  <a:pt x="1017338" y="870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550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任意多边形 11"/>
          <p:cNvSpPr/>
          <p:nvPr>
            <p:custDataLst>
              <p:tags r:id="rId5"/>
            </p:custDataLst>
          </p:nvPr>
        </p:nvSpPr>
        <p:spPr>
          <a:xfrm>
            <a:off x="-25400" y="1866900"/>
            <a:ext cx="2438400" cy="2400300"/>
          </a:xfrm>
          <a:custGeom>
            <a:avLst/>
            <a:gdLst>
              <a:gd name="connsiteX0" fmla="*/ 0 w 2438400"/>
              <a:gd name="connsiteY0" fmla="*/ 0 h 2400300"/>
              <a:gd name="connsiteX1" fmla="*/ 2413000 w 2438400"/>
              <a:gd name="connsiteY1" fmla="*/ 139700 h 2400300"/>
              <a:gd name="connsiteX2" fmla="*/ 2438400 w 2438400"/>
              <a:gd name="connsiteY2" fmla="*/ 2400300 h 2400300"/>
              <a:gd name="connsiteX3" fmla="*/ 12700 w 2438400"/>
              <a:gd name="connsiteY3" fmla="*/ 2222500 h 2400300"/>
              <a:gd name="connsiteX4" fmla="*/ 0 w 2438400"/>
              <a:gd name="connsiteY4" fmla="*/ 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400" h="2400300">
                <a:moveTo>
                  <a:pt x="0" y="0"/>
                </a:moveTo>
                <a:lnTo>
                  <a:pt x="2413000" y="139700"/>
                </a:lnTo>
                <a:lnTo>
                  <a:pt x="2438400" y="2400300"/>
                </a:lnTo>
                <a:lnTo>
                  <a:pt x="12700" y="2222500"/>
                </a:lnTo>
                <a:cubicBezTo>
                  <a:pt x="8467" y="1485900"/>
                  <a:pt x="4233" y="74930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127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412000" y="2332800"/>
            <a:ext cx="5151600" cy="1936800"/>
          </a:xfrm>
        </p:spPr>
        <p:txBody>
          <a:bodyPr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13" name="日期占位符 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4" name="页脚占位符 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" name="灯片编号占位符 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3" y="457200"/>
            <a:ext cx="7776631" cy="11049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2049463"/>
            <a:ext cx="4629150" cy="3811588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just" defTabSz="914400" rtl="0" eaLnBrk="0" fontAlgn="base" latinLnBrk="0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rgbClr val="963B2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90145"/>
            <a:ext cx="7887600" cy="58289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图片 8"/>
          <p:cNvPicPr>
            <a:picLocks noChangeAspect="1"/>
          </p:cNvPicPr>
          <p:nvPr/>
        </p:nvPicPr>
        <p:blipFill>
          <a:blip r:embed="rId2"/>
          <a:srcRect l="8896" t="8925" r="2872" b="40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3028950" y="3638049"/>
            <a:ext cx="4010025" cy="467211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/>
          </p:nvPr>
        </p:nvSpPr>
        <p:spPr>
          <a:xfrm>
            <a:off x="3019426" y="2540000"/>
            <a:ext cx="4019550" cy="1099600"/>
          </a:xfrm>
        </p:spPr>
        <p:txBody>
          <a:bodyPr/>
          <a:lstStyle>
            <a:lvl1pPr algn="ctr">
              <a:defRPr sz="3200" baseline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latin typeface="Arial" panose="020B0604020202020204" pitchFamily="34" charset="0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9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105200" y="1771200"/>
            <a:ext cx="6937200" cy="43812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/>
          </p:cNvPicPr>
          <p:nvPr/>
        </p:nvPicPr>
        <p:blipFill>
          <a:blip r:embed="rId2"/>
          <a:srcRect l="183" t="13470" r="13391" b="126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15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025" y="2603500"/>
            <a:ext cx="1019175" cy="1025525"/>
          </a:xfrm>
          <a:prstGeom prst="rect">
            <a:avLst/>
          </a:prstGeom>
          <a:noFill/>
          <a:ln w="9525">
            <a:noFill/>
          </a:ln>
          <a:effectLst>
            <a:outerShdw dist="38100" dir="2699999" algn="tl" rotWithShape="0">
              <a:srgbClr val="000000">
                <a:alpha val="14000"/>
              </a:srgbClr>
            </a:outerShdw>
          </a:effectLst>
        </p:spPr>
      </p:pic>
      <p:sp>
        <p:nvSpPr>
          <p:cNvPr id="2" name="KSO_ST1"/>
          <p:cNvSpPr>
            <a:spLocks noGrp="1"/>
          </p:cNvSpPr>
          <p:nvPr>
            <p:ph type="title"/>
          </p:nvPr>
        </p:nvSpPr>
        <p:spPr>
          <a:xfrm>
            <a:off x="3378300" y="2424251"/>
            <a:ext cx="4758147" cy="898343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ST2"/>
          <p:cNvSpPr>
            <a:spLocks noGrp="1"/>
          </p:cNvSpPr>
          <p:nvPr>
            <p:ph type="body" idx="1"/>
          </p:nvPr>
        </p:nvSpPr>
        <p:spPr>
          <a:xfrm>
            <a:off x="3378299" y="3286523"/>
            <a:ext cx="4758147" cy="38725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260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9248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1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1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>
            <a:off x="6134100" y="2019300"/>
            <a:ext cx="3009900" cy="3028950"/>
          </a:xfrm>
          <a:custGeom>
            <a:avLst/>
            <a:gdLst>
              <a:gd name="connsiteX0" fmla="*/ 2997200 w 2997200"/>
              <a:gd name="connsiteY0" fmla="*/ 0 h 3028950"/>
              <a:gd name="connsiteX1" fmla="*/ 2997200 w 2997200"/>
              <a:gd name="connsiteY1" fmla="*/ 2540000 h 3028950"/>
              <a:gd name="connsiteX2" fmla="*/ 0 w 2997200"/>
              <a:gd name="connsiteY2" fmla="*/ 3028950 h 3028950"/>
              <a:gd name="connsiteX3" fmla="*/ 1676400 w 2997200"/>
              <a:gd name="connsiteY3" fmla="*/ 2362200 h 3028950"/>
              <a:gd name="connsiteX4" fmla="*/ 1536700 w 2997200"/>
              <a:gd name="connsiteY4" fmla="*/ 1460500 h 3028950"/>
              <a:gd name="connsiteX5" fmla="*/ 2997200 w 2997200"/>
              <a:gd name="connsiteY5" fmla="*/ 0 h 3028950"/>
              <a:gd name="connsiteX0-1" fmla="*/ 2997200 w 2997200"/>
              <a:gd name="connsiteY0-2" fmla="*/ 0 h 3028950"/>
              <a:gd name="connsiteX1-3" fmla="*/ 2997200 w 2997200"/>
              <a:gd name="connsiteY1-4" fmla="*/ 2540000 h 3028950"/>
              <a:gd name="connsiteX2-5" fmla="*/ 0 w 2997200"/>
              <a:gd name="connsiteY2-6" fmla="*/ 3028950 h 3028950"/>
              <a:gd name="connsiteX3-7" fmla="*/ 1644650 w 2997200"/>
              <a:gd name="connsiteY3-8" fmla="*/ 2362200 h 3028950"/>
              <a:gd name="connsiteX4-9" fmla="*/ 1536700 w 2997200"/>
              <a:gd name="connsiteY4-10" fmla="*/ 1460500 h 3028950"/>
              <a:gd name="connsiteX5-11" fmla="*/ 2997200 w 2997200"/>
              <a:gd name="connsiteY5-12" fmla="*/ 0 h 3028950"/>
              <a:gd name="connsiteX0-13" fmla="*/ 3009900 w 3009900"/>
              <a:gd name="connsiteY0-14" fmla="*/ 0 h 3028950"/>
              <a:gd name="connsiteX1-15" fmla="*/ 3009900 w 3009900"/>
              <a:gd name="connsiteY1-16" fmla="*/ 2540000 h 3028950"/>
              <a:gd name="connsiteX2-17" fmla="*/ 0 w 3009900"/>
              <a:gd name="connsiteY2-18" fmla="*/ 3028950 h 3028950"/>
              <a:gd name="connsiteX3-19" fmla="*/ 1657350 w 3009900"/>
              <a:gd name="connsiteY3-20" fmla="*/ 2362200 h 3028950"/>
              <a:gd name="connsiteX4-21" fmla="*/ 1549400 w 3009900"/>
              <a:gd name="connsiteY4-22" fmla="*/ 1460500 h 3028950"/>
              <a:gd name="connsiteX5-23" fmla="*/ 3009900 w 3009900"/>
              <a:gd name="connsiteY5-24" fmla="*/ 0 h 302895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3009900" h="3028950">
                <a:moveTo>
                  <a:pt x="3009900" y="0"/>
                </a:moveTo>
                <a:lnTo>
                  <a:pt x="3009900" y="2540000"/>
                </a:lnTo>
                <a:lnTo>
                  <a:pt x="0" y="3028950"/>
                </a:lnTo>
                <a:lnTo>
                  <a:pt x="1657350" y="2362200"/>
                </a:lnTo>
                <a:lnTo>
                  <a:pt x="1549400" y="1460500"/>
                </a:lnTo>
                <a:lnTo>
                  <a:pt x="30099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6140450" y="4381500"/>
            <a:ext cx="1668463" cy="666750"/>
          </a:xfrm>
          <a:custGeom>
            <a:avLst/>
            <a:gdLst>
              <a:gd name="connsiteX0" fmla="*/ 0 w 1670050"/>
              <a:gd name="connsiteY0" fmla="*/ 666750 h 666750"/>
              <a:gd name="connsiteX1" fmla="*/ 139700 w 1670050"/>
              <a:gd name="connsiteY1" fmla="*/ 0 h 666750"/>
              <a:gd name="connsiteX2" fmla="*/ 1670050 w 1670050"/>
              <a:gd name="connsiteY2" fmla="*/ 12700 h 666750"/>
              <a:gd name="connsiteX3" fmla="*/ 0 w 1670050"/>
              <a:gd name="connsiteY3" fmla="*/ 666750 h 666750"/>
              <a:gd name="connsiteX0-1" fmla="*/ 0 w 1676400"/>
              <a:gd name="connsiteY0-2" fmla="*/ 666750 h 666750"/>
              <a:gd name="connsiteX1-3" fmla="*/ 139700 w 1676400"/>
              <a:gd name="connsiteY1-4" fmla="*/ 0 h 666750"/>
              <a:gd name="connsiteX2-5" fmla="*/ 1676400 w 1676400"/>
              <a:gd name="connsiteY2-6" fmla="*/ 38100 h 666750"/>
              <a:gd name="connsiteX3-7" fmla="*/ 0 w 1676400"/>
              <a:gd name="connsiteY3-8" fmla="*/ 666750 h 666750"/>
              <a:gd name="connsiteX0-9" fmla="*/ 0 w 1668780"/>
              <a:gd name="connsiteY0-10" fmla="*/ 666750 h 666750"/>
              <a:gd name="connsiteX1-11" fmla="*/ 139700 w 1668780"/>
              <a:gd name="connsiteY1-12" fmla="*/ 0 h 666750"/>
              <a:gd name="connsiteX2-13" fmla="*/ 1668780 w 1668780"/>
              <a:gd name="connsiteY2-14" fmla="*/ 22860 h 666750"/>
              <a:gd name="connsiteX3-15" fmla="*/ 0 w 1668780"/>
              <a:gd name="connsiteY3-16" fmla="*/ 666750 h 666750"/>
            </a:gdLst>
            <a:ahLst/>
            <a:cxnLst>
              <a:cxn ang="0">
                <a:pos x="connsiteX0-9" y="connsiteY0-10"/>
              </a:cxn>
              <a:cxn ang="0">
                <a:pos x="connsiteX1-11" y="connsiteY1-12"/>
              </a:cxn>
              <a:cxn ang="0">
                <a:pos x="connsiteX2-13" y="connsiteY2-14"/>
              </a:cxn>
              <a:cxn ang="0">
                <a:pos x="connsiteX3-15" y="connsiteY3-16"/>
              </a:cxn>
            </a:cxnLst>
            <a:rect l="l" t="t" r="r" b="b"/>
            <a:pathLst>
              <a:path w="1668780" h="666750">
                <a:moveTo>
                  <a:pt x="0" y="666750"/>
                </a:moveTo>
                <a:lnTo>
                  <a:pt x="139700" y="0"/>
                </a:lnTo>
                <a:lnTo>
                  <a:pt x="1668780" y="22860"/>
                </a:lnTo>
                <a:lnTo>
                  <a:pt x="0" y="66675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>
            <p:custDataLst>
              <p:tags r:id="rId3"/>
            </p:custDataLst>
          </p:nvPr>
        </p:nvSpPr>
        <p:spPr>
          <a:xfrm>
            <a:off x="1408113" y="2171700"/>
            <a:ext cx="6402388" cy="2239963"/>
          </a:xfrm>
          <a:custGeom>
            <a:avLst/>
            <a:gdLst>
              <a:gd name="connsiteX0" fmla="*/ 899160 w 6408420"/>
              <a:gd name="connsiteY0" fmla="*/ 0 h 2240280"/>
              <a:gd name="connsiteX1" fmla="*/ 6134100 w 6408420"/>
              <a:gd name="connsiteY1" fmla="*/ 15240 h 2240280"/>
              <a:gd name="connsiteX2" fmla="*/ 6408420 w 6408420"/>
              <a:gd name="connsiteY2" fmla="*/ 2240280 h 2240280"/>
              <a:gd name="connsiteX3" fmla="*/ 0 w 6408420"/>
              <a:gd name="connsiteY3" fmla="*/ 2240280 h 2240280"/>
              <a:gd name="connsiteX4" fmla="*/ 1013460 w 6408420"/>
              <a:gd name="connsiteY4" fmla="*/ 2095500 h 2240280"/>
              <a:gd name="connsiteX5" fmla="*/ 899160 w 6408420"/>
              <a:gd name="connsiteY5" fmla="*/ 0 h 2240280"/>
              <a:gd name="connsiteX0-1" fmla="*/ 892810 w 6402070"/>
              <a:gd name="connsiteY0-2" fmla="*/ 0 h 2240280"/>
              <a:gd name="connsiteX1-3" fmla="*/ 6127750 w 6402070"/>
              <a:gd name="connsiteY1-4" fmla="*/ 15240 h 2240280"/>
              <a:gd name="connsiteX2-5" fmla="*/ 6402070 w 6402070"/>
              <a:gd name="connsiteY2-6" fmla="*/ 2240280 h 2240280"/>
              <a:gd name="connsiteX3-7" fmla="*/ 0 w 6402070"/>
              <a:gd name="connsiteY3-8" fmla="*/ 2227580 h 2240280"/>
              <a:gd name="connsiteX4-9" fmla="*/ 1007110 w 6402070"/>
              <a:gd name="connsiteY4-10" fmla="*/ 2095500 h 2240280"/>
              <a:gd name="connsiteX5-11" fmla="*/ 892810 w 6402070"/>
              <a:gd name="connsiteY5-12" fmla="*/ 0 h 2240280"/>
              <a:gd name="connsiteX0-13" fmla="*/ 892810 w 6402070"/>
              <a:gd name="connsiteY0-14" fmla="*/ 0 h 2240280"/>
              <a:gd name="connsiteX1-15" fmla="*/ 6127750 w 6402070"/>
              <a:gd name="connsiteY1-16" fmla="*/ 15240 h 2240280"/>
              <a:gd name="connsiteX2-17" fmla="*/ 6402070 w 6402070"/>
              <a:gd name="connsiteY2-18" fmla="*/ 2240280 h 2240280"/>
              <a:gd name="connsiteX3-19" fmla="*/ 0 w 6402070"/>
              <a:gd name="connsiteY3-20" fmla="*/ 2227580 h 2240280"/>
              <a:gd name="connsiteX4-21" fmla="*/ 988060 w 6402070"/>
              <a:gd name="connsiteY4-22" fmla="*/ 2051050 h 2240280"/>
              <a:gd name="connsiteX5-23" fmla="*/ 892810 w 6402070"/>
              <a:gd name="connsiteY5-24" fmla="*/ 0 h 224028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6402070" h="2240280">
                <a:moveTo>
                  <a:pt x="892810" y="0"/>
                </a:moveTo>
                <a:lnTo>
                  <a:pt x="6127750" y="15240"/>
                </a:lnTo>
                <a:lnTo>
                  <a:pt x="6402070" y="2240280"/>
                </a:lnTo>
                <a:lnTo>
                  <a:pt x="0" y="2227580"/>
                </a:lnTo>
                <a:lnTo>
                  <a:pt x="988060" y="2051050"/>
                </a:lnTo>
                <a:lnTo>
                  <a:pt x="8928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254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>
            <p:custDataLst>
              <p:tags r:id="rId4"/>
            </p:custDataLst>
          </p:nvPr>
        </p:nvSpPr>
        <p:spPr>
          <a:xfrm>
            <a:off x="1393825" y="4179888"/>
            <a:ext cx="1017588" cy="217488"/>
          </a:xfrm>
          <a:custGeom>
            <a:avLst/>
            <a:gdLst>
              <a:gd name="connsiteX0" fmla="*/ 0 w 1010195"/>
              <a:gd name="connsiteY0" fmla="*/ 0 h 217714"/>
              <a:gd name="connsiteX1" fmla="*/ 8709 w 1010195"/>
              <a:gd name="connsiteY1" fmla="*/ 217714 h 217714"/>
              <a:gd name="connsiteX2" fmla="*/ 1010195 w 1010195"/>
              <a:gd name="connsiteY2" fmla="*/ 87086 h 217714"/>
              <a:gd name="connsiteX3" fmla="*/ 0 w 1010195"/>
              <a:gd name="connsiteY3" fmla="*/ 0 h 217714"/>
              <a:gd name="connsiteX0-1" fmla="*/ 0 w 1017338"/>
              <a:gd name="connsiteY0-2" fmla="*/ 0 h 217714"/>
              <a:gd name="connsiteX1-3" fmla="*/ 8709 w 1017338"/>
              <a:gd name="connsiteY1-4" fmla="*/ 217714 h 217714"/>
              <a:gd name="connsiteX2-5" fmla="*/ 1017338 w 1017338"/>
              <a:gd name="connsiteY2-6" fmla="*/ 87086 h 217714"/>
              <a:gd name="connsiteX3-7" fmla="*/ 0 w 1017338"/>
              <a:gd name="connsiteY3-8" fmla="*/ 0 h 21771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17338" h="217714">
                <a:moveTo>
                  <a:pt x="0" y="0"/>
                </a:moveTo>
                <a:lnTo>
                  <a:pt x="8709" y="217714"/>
                </a:lnTo>
                <a:lnTo>
                  <a:pt x="1017338" y="870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525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任意多边形 11"/>
          <p:cNvSpPr/>
          <p:nvPr>
            <p:custDataLst>
              <p:tags r:id="rId5"/>
            </p:custDataLst>
          </p:nvPr>
        </p:nvSpPr>
        <p:spPr>
          <a:xfrm>
            <a:off x="-25400" y="1866900"/>
            <a:ext cx="2438400" cy="2400300"/>
          </a:xfrm>
          <a:custGeom>
            <a:avLst/>
            <a:gdLst>
              <a:gd name="connsiteX0" fmla="*/ 0 w 2438400"/>
              <a:gd name="connsiteY0" fmla="*/ 0 h 2400300"/>
              <a:gd name="connsiteX1" fmla="*/ 2413000 w 2438400"/>
              <a:gd name="connsiteY1" fmla="*/ 139700 h 2400300"/>
              <a:gd name="connsiteX2" fmla="*/ 2438400 w 2438400"/>
              <a:gd name="connsiteY2" fmla="*/ 2400300 h 2400300"/>
              <a:gd name="connsiteX3" fmla="*/ 12700 w 2438400"/>
              <a:gd name="connsiteY3" fmla="*/ 2222500 h 2400300"/>
              <a:gd name="connsiteX4" fmla="*/ 0 w 2438400"/>
              <a:gd name="connsiteY4" fmla="*/ 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400" h="2400300">
                <a:moveTo>
                  <a:pt x="0" y="0"/>
                </a:moveTo>
                <a:lnTo>
                  <a:pt x="2413000" y="139700"/>
                </a:lnTo>
                <a:lnTo>
                  <a:pt x="2438400" y="2400300"/>
                </a:lnTo>
                <a:lnTo>
                  <a:pt x="12700" y="2222500"/>
                </a:lnTo>
                <a:cubicBezTo>
                  <a:pt x="8467" y="1485900"/>
                  <a:pt x="4233" y="74930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127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412000" y="2332800"/>
            <a:ext cx="5151600" cy="1936800"/>
          </a:xfrm>
        </p:spPr>
        <p:txBody>
          <a:bodyPr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13" name="日期占位符 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4" name="页脚占位符 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" name="灯片编号占位符 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3" y="457200"/>
            <a:ext cx="7776631" cy="11049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2049463"/>
            <a:ext cx="4629150" cy="3811588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just" defTabSz="914400" rtl="0" eaLnBrk="0" fontAlgn="base" latinLnBrk="0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rgbClr val="963B2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90145"/>
            <a:ext cx="7887600" cy="58289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图片 8"/>
          <p:cNvPicPr>
            <a:picLocks noChangeAspect="1"/>
          </p:cNvPicPr>
          <p:nvPr/>
        </p:nvPicPr>
        <p:blipFill>
          <a:blip r:embed="rId2"/>
          <a:srcRect l="8896" t="8925" r="2872" b="40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KSO_CT2"/>
          <p:cNvSpPr>
            <a:spLocks noGrp="1"/>
          </p:cNvSpPr>
          <p:nvPr>
            <p:ph type="subTitle" idx="1"/>
          </p:nvPr>
        </p:nvSpPr>
        <p:spPr>
          <a:xfrm>
            <a:off x="3028950" y="3638049"/>
            <a:ext cx="4010025" cy="467211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单击此处编辑母版副标题样式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/>
          </p:nvPr>
        </p:nvSpPr>
        <p:spPr>
          <a:xfrm>
            <a:off x="3019426" y="2540000"/>
            <a:ext cx="4019550" cy="1099600"/>
          </a:xfrm>
        </p:spPr>
        <p:txBody>
          <a:bodyPr/>
          <a:lstStyle>
            <a:lvl1pPr algn="ctr">
              <a:defRPr sz="3200" baseline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latin typeface="Arial" panose="020B0604020202020204" pitchFamily="34" charset="0"/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9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1105200" y="1771200"/>
            <a:ext cx="6937200" cy="43812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图片 6"/>
          <p:cNvPicPr>
            <a:picLocks noChangeAspect="1"/>
          </p:cNvPicPr>
          <p:nvPr/>
        </p:nvPicPr>
        <p:blipFill>
          <a:blip r:embed="rId2"/>
          <a:srcRect l="183" t="13470" r="13391" b="126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55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9025" y="2603500"/>
            <a:ext cx="1019175" cy="1025525"/>
          </a:xfrm>
          <a:prstGeom prst="rect">
            <a:avLst/>
          </a:prstGeom>
          <a:noFill/>
          <a:ln w="9525">
            <a:noFill/>
          </a:ln>
          <a:effectLst>
            <a:outerShdw dist="38100" dir="2699999" algn="tl" rotWithShape="0">
              <a:srgbClr val="000000">
                <a:alpha val="14000"/>
              </a:srgbClr>
            </a:outerShdw>
          </a:effectLst>
        </p:spPr>
      </p:pic>
      <p:sp>
        <p:nvSpPr>
          <p:cNvPr id="2" name="KSO_ST1"/>
          <p:cNvSpPr>
            <a:spLocks noGrp="1"/>
          </p:cNvSpPr>
          <p:nvPr>
            <p:ph type="title"/>
          </p:nvPr>
        </p:nvSpPr>
        <p:spPr>
          <a:xfrm>
            <a:off x="3378300" y="2424251"/>
            <a:ext cx="4758147" cy="898343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ST2"/>
          <p:cNvSpPr>
            <a:spLocks noGrp="1"/>
          </p:cNvSpPr>
          <p:nvPr>
            <p:ph type="body" idx="1"/>
          </p:nvPr>
        </p:nvSpPr>
        <p:spPr>
          <a:xfrm>
            <a:off x="3378299" y="3286523"/>
            <a:ext cx="4758147" cy="38725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260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924800" y="2253600"/>
            <a:ext cx="3182400" cy="361440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</a:lstStyle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1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1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>
            <p:custDataLst>
              <p:tags r:id="rId1"/>
            </p:custDataLst>
          </p:nvPr>
        </p:nvSpPr>
        <p:spPr>
          <a:xfrm>
            <a:off x="6134100" y="2019300"/>
            <a:ext cx="3009900" cy="3028950"/>
          </a:xfrm>
          <a:custGeom>
            <a:avLst/>
            <a:gdLst>
              <a:gd name="connsiteX0" fmla="*/ 2997200 w 2997200"/>
              <a:gd name="connsiteY0" fmla="*/ 0 h 3028950"/>
              <a:gd name="connsiteX1" fmla="*/ 2997200 w 2997200"/>
              <a:gd name="connsiteY1" fmla="*/ 2540000 h 3028950"/>
              <a:gd name="connsiteX2" fmla="*/ 0 w 2997200"/>
              <a:gd name="connsiteY2" fmla="*/ 3028950 h 3028950"/>
              <a:gd name="connsiteX3" fmla="*/ 1676400 w 2997200"/>
              <a:gd name="connsiteY3" fmla="*/ 2362200 h 3028950"/>
              <a:gd name="connsiteX4" fmla="*/ 1536700 w 2997200"/>
              <a:gd name="connsiteY4" fmla="*/ 1460500 h 3028950"/>
              <a:gd name="connsiteX5" fmla="*/ 2997200 w 2997200"/>
              <a:gd name="connsiteY5" fmla="*/ 0 h 3028950"/>
              <a:gd name="connsiteX0-1" fmla="*/ 2997200 w 2997200"/>
              <a:gd name="connsiteY0-2" fmla="*/ 0 h 3028950"/>
              <a:gd name="connsiteX1-3" fmla="*/ 2997200 w 2997200"/>
              <a:gd name="connsiteY1-4" fmla="*/ 2540000 h 3028950"/>
              <a:gd name="connsiteX2-5" fmla="*/ 0 w 2997200"/>
              <a:gd name="connsiteY2-6" fmla="*/ 3028950 h 3028950"/>
              <a:gd name="connsiteX3-7" fmla="*/ 1644650 w 2997200"/>
              <a:gd name="connsiteY3-8" fmla="*/ 2362200 h 3028950"/>
              <a:gd name="connsiteX4-9" fmla="*/ 1536700 w 2997200"/>
              <a:gd name="connsiteY4-10" fmla="*/ 1460500 h 3028950"/>
              <a:gd name="connsiteX5-11" fmla="*/ 2997200 w 2997200"/>
              <a:gd name="connsiteY5-12" fmla="*/ 0 h 3028950"/>
              <a:gd name="connsiteX0-13" fmla="*/ 3009900 w 3009900"/>
              <a:gd name="connsiteY0-14" fmla="*/ 0 h 3028950"/>
              <a:gd name="connsiteX1-15" fmla="*/ 3009900 w 3009900"/>
              <a:gd name="connsiteY1-16" fmla="*/ 2540000 h 3028950"/>
              <a:gd name="connsiteX2-17" fmla="*/ 0 w 3009900"/>
              <a:gd name="connsiteY2-18" fmla="*/ 3028950 h 3028950"/>
              <a:gd name="connsiteX3-19" fmla="*/ 1657350 w 3009900"/>
              <a:gd name="connsiteY3-20" fmla="*/ 2362200 h 3028950"/>
              <a:gd name="connsiteX4-21" fmla="*/ 1549400 w 3009900"/>
              <a:gd name="connsiteY4-22" fmla="*/ 1460500 h 3028950"/>
              <a:gd name="connsiteX5-23" fmla="*/ 3009900 w 3009900"/>
              <a:gd name="connsiteY5-24" fmla="*/ 0 h 302895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3009900" h="3028950">
                <a:moveTo>
                  <a:pt x="3009900" y="0"/>
                </a:moveTo>
                <a:lnTo>
                  <a:pt x="3009900" y="2540000"/>
                </a:lnTo>
                <a:lnTo>
                  <a:pt x="0" y="3028950"/>
                </a:lnTo>
                <a:lnTo>
                  <a:pt x="1657350" y="2362200"/>
                </a:lnTo>
                <a:lnTo>
                  <a:pt x="1549400" y="1460500"/>
                </a:lnTo>
                <a:lnTo>
                  <a:pt x="30099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任意多边形 8"/>
          <p:cNvSpPr/>
          <p:nvPr>
            <p:custDataLst>
              <p:tags r:id="rId2"/>
            </p:custDataLst>
          </p:nvPr>
        </p:nvSpPr>
        <p:spPr>
          <a:xfrm>
            <a:off x="6140450" y="4381500"/>
            <a:ext cx="1668463" cy="666750"/>
          </a:xfrm>
          <a:custGeom>
            <a:avLst/>
            <a:gdLst>
              <a:gd name="connsiteX0" fmla="*/ 0 w 1670050"/>
              <a:gd name="connsiteY0" fmla="*/ 666750 h 666750"/>
              <a:gd name="connsiteX1" fmla="*/ 139700 w 1670050"/>
              <a:gd name="connsiteY1" fmla="*/ 0 h 666750"/>
              <a:gd name="connsiteX2" fmla="*/ 1670050 w 1670050"/>
              <a:gd name="connsiteY2" fmla="*/ 12700 h 666750"/>
              <a:gd name="connsiteX3" fmla="*/ 0 w 1670050"/>
              <a:gd name="connsiteY3" fmla="*/ 666750 h 666750"/>
              <a:gd name="connsiteX0-1" fmla="*/ 0 w 1676400"/>
              <a:gd name="connsiteY0-2" fmla="*/ 666750 h 666750"/>
              <a:gd name="connsiteX1-3" fmla="*/ 139700 w 1676400"/>
              <a:gd name="connsiteY1-4" fmla="*/ 0 h 666750"/>
              <a:gd name="connsiteX2-5" fmla="*/ 1676400 w 1676400"/>
              <a:gd name="connsiteY2-6" fmla="*/ 38100 h 666750"/>
              <a:gd name="connsiteX3-7" fmla="*/ 0 w 1676400"/>
              <a:gd name="connsiteY3-8" fmla="*/ 666750 h 666750"/>
              <a:gd name="connsiteX0-9" fmla="*/ 0 w 1668780"/>
              <a:gd name="connsiteY0-10" fmla="*/ 666750 h 666750"/>
              <a:gd name="connsiteX1-11" fmla="*/ 139700 w 1668780"/>
              <a:gd name="connsiteY1-12" fmla="*/ 0 h 666750"/>
              <a:gd name="connsiteX2-13" fmla="*/ 1668780 w 1668780"/>
              <a:gd name="connsiteY2-14" fmla="*/ 22860 h 666750"/>
              <a:gd name="connsiteX3-15" fmla="*/ 0 w 1668780"/>
              <a:gd name="connsiteY3-16" fmla="*/ 666750 h 666750"/>
            </a:gdLst>
            <a:ahLst/>
            <a:cxnLst>
              <a:cxn ang="0">
                <a:pos x="connsiteX0-9" y="connsiteY0-10"/>
              </a:cxn>
              <a:cxn ang="0">
                <a:pos x="connsiteX1-11" y="connsiteY1-12"/>
              </a:cxn>
              <a:cxn ang="0">
                <a:pos x="connsiteX2-13" y="connsiteY2-14"/>
              </a:cxn>
              <a:cxn ang="0">
                <a:pos x="connsiteX3-15" y="connsiteY3-16"/>
              </a:cxn>
            </a:cxnLst>
            <a:rect l="l" t="t" r="r" b="b"/>
            <a:pathLst>
              <a:path w="1668780" h="666750">
                <a:moveTo>
                  <a:pt x="0" y="666750"/>
                </a:moveTo>
                <a:lnTo>
                  <a:pt x="139700" y="0"/>
                </a:lnTo>
                <a:lnTo>
                  <a:pt x="1668780" y="22860"/>
                </a:lnTo>
                <a:lnTo>
                  <a:pt x="0" y="66675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>
            <p:custDataLst>
              <p:tags r:id="rId3"/>
            </p:custDataLst>
          </p:nvPr>
        </p:nvSpPr>
        <p:spPr>
          <a:xfrm>
            <a:off x="1408113" y="2171700"/>
            <a:ext cx="6402388" cy="2239963"/>
          </a:xfrm>
          <a:custGeom>
            <a:avLst/>
            <a:gdLst>
              <a:gd name="connsiteX0" fmla="*/ 899160 w 6408420"/>
              <a:gd name="connsiteY0" fmla="*/ 0 h 2240280"/>
              <a:gd name="connsiteX1" fmla="*/ 6134100 w 6408420"/>
              <a:gd name="connsiteY1" fmla="*/ 15240 h 2240280"/>
              <a:gd name="connsiteX2" fmla="*/ 6408420 w 6408420"/>
              <a:gd name="connsiteY2" fmla="*/ 2240280 h 2240280"/>
              <a:gd name="connsiteX3" fmla="*/ 0 w 6408420"/>
              <a:gd name="connsiteY3" fmla="*/ 2240280 h 2240280"/>
              <a:gd name="connsiteX4" fmla="*/ 1013460 w 6408420"/>
              <a:gd name="connsiteY4" fmla="*/ 2095500 h 2240280"/>
              <a:gd name="connsiteX5" fmla="*/ 899160 w 6408420"/>
              <a:gd name="connsiteY5" fmla="*/ 0 h 2240280"/>
              <a:gd name="connsiteX0-1" fmla="*/ 892810 w 6402070"/>
              <a:gd name="connsiteY0-2" fmla="*/ 0 h 2240280"/>
              <a:gd name="connsiteX1-3" fmla="*/ 6127750 w 6402070"/>
              <a:gd name="connsiteY1-4" fmla="*/ 15240 h 2240280"/>
              <a:gd name="connsiteX2-5" fmla="*/ 6402070 w 6402070"/>
              <a:gd name="connsiteY2-6" fmla="*/ 2240280 h 2240280"/>
              <a:gd name="connsiteX3-7" fmla="*/ 0 w 6402070"/>
              <a:gd name="connsiteY3-8" fmla="*/ 2227580 h 2240280"/>
              <a:gd name="connsiteX4-9" fmla="*/ 1007110 w 6402070"/>
              <a:gd name="connsiteY4-10" fmla="*/ 2095500 h 2240280"/>
              <a:gd name="connsiteX5-11" fmla="*/ 892810 w 6402070"/>
              <a:gd name="connsiteY5-12" fmla="*/ 0 h 2240280"/>
              <a:gd name="connsiteX0-13" fmla="*/ 892810 w 6402070"/>
              <a:gd name="connsiteY0-14" fmla="*/ 0 h 2240280"/>
              <a:gd name="connsiteX1-15" fmla="*/ 6127750 w 6402070"/>
              <a:gd name="connsiteY1-16" fmla="*/ 15240 h 2240280"/>
              <a:gd name="connsiteX2-17" fmla="*/ 6402070 w 6402070"/>
              <a:gd name="connsiteY2-18" fmla="*/ 2240280 h 2240280"/>
              <a:gd name="connsiteX3-19" fmla="*/ 0 w 6402070"/>
              <a:gd name="connsiteY3-20" fmla="*/ 2227580 h 2240280"/>
              <a:gd name="connsiteX4-21" fmla="*/ 988060 w 6402070"/>
              <a:gd name="connsiteY4-22" fmla="*/ 2051050 h 2240280"/>
              <a:gd name="connsiteX5-23" fmla="*/ 892810 w 6402070"/>
              <a:gd name="connsiteY5-24" fmla="*/ 0 h 2240280"/>
            </a:gdLst>
            <a:ahLst/>
            <a:cxnLst>
              <a:cxn ang="0">
                <a:pos x="connsiteX0-13" y="connsiteY0-14"/>
              </a:cxn>
              <a:cxn ang="0">
                <a:pos x="connsiteX1-15" y="connsiteY1-16"/>
              </a:cxn>
              <a:cxn ang="0">
                <a:pos x="connsiteX2-17" y="connsiteY2-18"/>
              </a:cxn>
              <a:cxn ang="0">
                <a:pos x="connsiteX3-19" y="connsiteY3-20"/>
              </a:cxn>
              <a:cxn ang="0">
                <a:pos x="connsiteX4-21" y="connsiteY4-22"/>
              </a:cxn>
              <a:cxn ang="0">
                <a:pos x="connsiteX5-23" y="connsiteY5-24"/>
              </a:cxn>
            </a:cxnLst>
            <a:rect l="l" t="t" r="r" b="b"/>
            <a:pathLst>
              <a:path w="6402070" h="2240280">
                <a:moveTo>
                  <a:pt x="892810" y="0"/>
                </a:moveTo>
                <a:lnTo>
                  <a:pt x="6127750" y="15240"/>
                </a:lnTo>
                <a:lnTo>
                  <a:pt x="6402070" y="2240280"/>
                </a:lnTo>
                <a:lnTo>
                  <a:pt x="0" y="2227580"/>
                </a:lnTo>
                <a:lnTo>
                  <a:pt x="988060" y="2051050"/>
                </a:lnTo>
                <a:lnTo>
                  <a:pt x="8928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254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>
            <p:custDataLst>
              <p:tags r:id="rId4"/>
            </p:custDataLst>
          </p:nvPr>
        </p:nvSpPr>
        <p:spPr>
          <a:xfrm>
            <a:off x="1393825" y="4179888"/>
            <a:ext cx="1017588" cy="217488"/>
          </a:xfrm>
          <a:custGeom>
            <a:avLst/>
            <a:gdLst>
              <a:gd name="connsiteX0" fmla="*/ 0 w 1010195"/>
              <a:gd name="connsiteY0" fmla="*/ 0 h 217714"/>
              <a:gd name="connsiteX1" fmla="*/ 8709 w 1010195"/>
              <a:gd name="connsiteY1" fmla="*/ 217714 h 217714"/>
              <a:gd name="connsiteX2" fmla="*/ 1010195 w 1010195"/>
              <a:gd name="connsiteY2" fmla="*/ 87086 h 217714"/>
              <a:gd name="connsiteX3" fmla="*/ 0 w 1010195"/>
              <a:gd name="connsiteY3" fmla="*/ 0 h 217714"/>
              <a:gd name="connsiteX0-1" fmla="*/ 0 w 1017338"/>
              <a:gd name="connsiteY0-2" fmla="*/ 0 h 217714"/>
              <a:gd name="connsiteX1-3" fmla="*/ 8709 w 1017338"/>
              <a:gd name="connsiteY1-4" fmla="*/ 217714 h 217714"/>
              <a:gd name="connsiteX2-5" fmla="*/ 1017338 w 1017338"/>
              <a:gd name="connsiteY2-6" fmla="*/ 87086 h 217714"/>
              <a:gd name="connsiteX3-7" fmla="*/ 0 w 1017338"/>
              <a:gd name="connsiteY3-8" fmla="*/ 0 h 21771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017338" h="217714">
                <a:moveTo>
                  <a:pt x="0" y="0"/>
                </a:moveTo>
                <a:lnTo>
                  <a:pt x="8709" y="217714"/>
                </a:lnTo>
                <a:lnTo>
                  <a:pt x="1017338" y="870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525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任意多边形 11"/>
          <p:cNvSpPr/>
          <p:nvPr>
            <p:custDataLst>
              <p:tags r:id="rId5"/>
            </p:custDataLst>
          </p:nvPr>
        </p:nvSpPr>
        <p:spPr>
          <a:xfrm>
            <a:off x="-25400" y="1866900"/>
            <a:ext cx="2438400" cy="2400300"/>
          </a:xfrm>
          <a:custGeom>
            <a:avLst/>
            <a:gdLst>
              <a:gd name="connsiteX0" fmla="*/ 0 w 2438400"/>
              <a:gd name="connsiteY0" fmla="*/ 0 h 2400300"/>
              <a:gd name="connsiteX1" fmla="*/ 2413000 w 2438400"/>
              <a:gd name="connsiteY1" fmla="*/ 139700 h 2400300"/>
              <a:gd name="connsiteX2" fmla="*/ 2438400 w 2438400"/>
              <a:gd name="connsiteY2" fmla="*/ 2400300 h 2400300"/>
              <a:gd name="connsiteX3" fmla="*/ 12700 w 2438400"/>
              <a:gd name="connsiteY3" fmla="*/ 2222500 h 2400300"/>
              <a:gd name="connsiteX4" fmla="*/ 0 w 2438400"/>
              <a:gd name="connsiteY4" fmla="*/ 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400" h="2400300">
                <a:moveTo>
                  <a:pt x="0" y="0"/>
                </a:moveTo>
                <a:lnTo>
                  <a:pt x="2413000" y="139700"/>
                </a:lnTo>
                <a:lnTo>
                  <a:pt x="2438400" y="2400300"/>
                </a:lnTo>
                <a:lnTo>
                  <a:pt x="12700" y="2222500"/>
                </a:lnTo>
                <a:cubicBezTo>
                  <a:pt x="8467" y="1485900"/>
                  <a:pt x="4233" y="74930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25400" dist="127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412000" y="2332800"/>
            <a:ext cx="5151600" cy="1936800"/>
          </a:xfrm>
        </p:spPr>
        <p:txBody>
          <a:bodyPr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13" name="日期占位符 7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14" name="页脚占位符 8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" name="灯片编号占位符 9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3" y="457200"/>
            <a:ext cx="7776631" cy="11049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2049463"/>
            <a:ext cx="4629150" cy="3811588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just" defTabSz="914400" rtl="0" eaLnBrk="0" fontAlgn="base" latinLnBrk="0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rgbClr val="963B22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zh-CN" noProof="1" smtClean="0"/>
              <a:t>单击此处编辑母版文本样式</a:t>
            </a:r>
          </a:p>
          <a:p>
            <a:pPr lvl="1"/>
            <a:r>
              <a:rPr lang="zh-CN" altLang="zh-CN" noProof="1" smtClean="0"/>
              <a:t>第二级</a:t>
            </a:r>
          </a:p>
          <a:p>
            <a:pPr lvl="2"/>
            <a:r>
              <a:rPr lang="zh-CN" altLang="zh-CN" noProof="1" smtClean="0"/>
              <a:t>第三级</a:t>
            </a:r>
          </a:p>
          <a:p>
            <a:pPr lvl="3"/>
            <a:r>
              <a:rPr lang="zh-CN" altLang="zh-CN" noProof="1" smtClean="0"/>
              <a:t>第四级</a:t>
            </a:r>
          </a:p>
          <a:p>
            <a:pPr lvl="4"/>
            <a:r>
              <a:rPr lang="zh-CN" altLang="zh-CN" noProof="1" smtClean="0"/>
              <a:t>第五级</a:t>
            </a:r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200" y="390145"/>
            <a:ext cx="7887600" cy="58289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8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cs typeface="+mn-ea"/>
              </a:defRPr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9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algn="r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6"/>
          <p:cNvPicPr>
            <a:picLocks noChangeAspect="1"/>
          </p:cNvPicPr>
          <p:nvPr/>
        </p:nvPicPr>
        <p:blipFill>
          <a:blip r:embed="rId12"/>
          <a:srcRect r="-18" b="1260"/>
          <a:stretch>
            <a:fillRect/>
          </a:stretch>
        </p:blipFill>
        <p:spPr>
          <a:xfrm>
            <a:off x="1588" y="-3175"/>
            <a:ext cx="9142412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101850" y="158750"/>
            <a:ext cx="6413500" cy="7000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/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1028" name="KSO_BC1"/>
          <p:cNvSpPr>
            <a:spLocks noGrp="1"/>
          </p:cNvSpPr>
          <p:nvPr>
            <p:ph type="body"/>
          </p:nvPr>
        </p:nvSpPr>
        <p:spPr>
          <a:xfrm>
            <a:off x="628650" y="1241425"/>
            <a:ext cx="7886700" cy="49990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lvl="0" algn="r" eaLnBrk="1" hangingPunct="1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altLang="en-US" sz="3200" b="1" kern="1200" dirty="0">
          <a:gradFill flip="none" rotWithShape="1"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  <a:tileRect/>
          </a:gradFill>
          <a:latin typeface="Arial" panose="020B0604020202020204" pitchFamily="34" charset="0"/>
          <a:ea typeface="黑体" panose="02010609060101010101" pitchFamily="49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57505" indent="-357505" algn="just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rgbClr val="963B22"/>
        </a:buClr>
        <a:buSzPct val="7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ea"/>
          <a:ea typeface="+mn-ea"/>
          <a:cs typeface="+mn-cs"/>
        </a:defRPr>
      </a:lvl1pPr>
      <a:lvl2pPr marL="719455" indent="-285750" algn="just" rtl="0" eaLnBrk="0" fontAlgn="base" hangingPunct="0">
        <a:lnSpc>
          <a:spcPct val="1100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6"/>
          <p:cNvPicPr>
            <a:picLocks noChangeAspect="1"/>
          </p:cNvPicPr>
          <p:nvPr/>
        </p:nvPicPr>
        <p:blipFill>
          <a:blip r:embed="rId12"/>
          <a:srcRect r="-18" b="1260"/>
          <a:stretch>
            <a:fillRect/>
          </a:stretch>
        </p:blipFill>
        <p:spPr>
          <a:xfrm>
            <a:off x="1588" y="-3175"/>
            <a:ext cx="9142412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101850" y="158750"/>
            <a:ext cx="6413500" cy="7000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/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2052" name="KSO_BC1"/>
          <p:cNvSpPr>
            <a:spLocks noGrp="1"/>
          </p:cNvSpPr>
          <p:nvPr>
            <p:ph type="body"/>
          </p:nvPr>
        </p:nvSpPr>
        <p:spPr>
          <a:xfrm>
            <a:off x="628650" y="1241425"/>
            <a:ext cx="7886700" cy="49990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lvl="0" algn="r" eaLnBrk="1" hangingPunct="1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altLang="en-US" sz="3200" b="1" kern="1200" dirty="0">
          <a:gradFill flip="none" rotWithShape="1"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  <a:tileRect/>
          </a:gradFill>
          <a:latin typeface="Arial" panose="020B0604020202020204" pitchFamily="34" charset="0"/>
          <a:ea typeface="黑体" panose="02010609060101010101" pitchFamily="49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57505" indent="-357505" algn="just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rgbClr val="963B22"/>
        </a:buClr>
        <a:buSzPct val="7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ea"/>
          <a:ea typeface="+mn-ea"/>
          <a:cs typeface="+mn-cs"/>
        </a:defRPr>
      </a:lvl1pPr>
      <a:lvl2pPr marL="719455" indent="-285750" algn="just" rtl="0" eaLnBrk="0" fontAlgn="base" hangingPunct="0">
        <a:lnSpc>
          <a:spcPct val="1100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6"/>
          <p:cNvPicPr>
            <a:picLocks noChangeAspect="1"/>
          </p:cNvPicPr>
          <p:nvPr/>
        </p:nvPicPr>
        <p:blipFill>
          <a:blip r:embed="rId12"/>
          <a:srcRect r="-18" b="1260"/>
          <a:stretch>
            <a:fillRect/>
          </a:stretch>
        </p:blipFill>
        <p:spPr>
          <a:xfrm>
            <a:off x="1588" y="-3175"/>
            <a:ext cx="9142412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101850" y="158750"/>
            <a:ext cx="6413500" cy="7000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/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076" name="KSO_BC1"/>
          <p:cNvSpPr>
            <a:spLocks noGrp="1"/>
          </p:cNvSpPr>
          <p:nvPr>
            <p:ph type="body"/>
          </p:nvPr>
        </p:nvSpPr>
        <p:spPr>
          <a:xfrm>
            <a:off x="628650" y="1241425"/>
            <a:ext cx="7886700" cy="49990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lvl="0" algn="r" eaLnBrk="1" hangingPunct="1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</p:sldLayoutIdLst>
  <p:transition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altLang="en-US" sz="3200" b="1" kern="1200" dirty="0">
          <a:gradFill flip="none" rotWithShape="1"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  <a:tileRect/>
          </a:gradFill>
          <a:latin typeface="Arial" panose="020B0604020202020204" pitchFamily="34" charset="0"/>
          <a:ea typeface="黑体" panose="02010609060101010101" pitchFamily="49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57505" indent="-357505" algn="just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rgbClr val="963B22"/>
        </a:buClr>
        <a:buSzPct val="7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ea"/>
          <a:ea typeface="+mn-ea"/>
          <a:cs typeface="+mn-cs"/>
        </a:defRPr>
      </a:lvl1pPr>
      <a:lvl2pPr marL="719455" indent="-285750" algn="just" rtl="0" eaLnBrk="0" fontAlgn="base" hangingPunct="0">
        <a:lnSpc>
          <a:spcPct val="1100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6"/>
          <p:cNvPicPr>
            <a:picLocks noChangeAspect="1"/>
          </p:cNvPicPr>
          <p:nvPr/>
        </p:nvPicPr>
        <p:blipFill>
          <a:blip r:embed="rId12"/>
          <a:srcRect r="-18" b="1260"/>
          <a:stretch>
            <a:fillRect/>
          </a:stretch>
        </p:blipFill>
        <p:spPr>
          <a:xfrm>
            <a:off x="1588" y="-3175"/>
            <a:ext cx="9142412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101850" y="158750"/>
            <a:ext cx="6413500" cy="7000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/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4100" name="KSO_BC1"/>
          <p:cNvSpPr>
            <a:spLocks noGrp="1"/>
          </p:cNvSpPr>
          <p:nvPr>
            <p:ph type="body"/>
          </p:nvPr>
        </p:nvSpPr>
        <p:spPr>
          <a:xfrm>
            <a:off x="628650" y="1241425"/>
            <a:ext cx="7886700" cy="49990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lvl="0" algn="r" eaLnBrk="1" hangingPunct="1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</p:sldLayoutIdLst>
  <p:transition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altLang="en-US" sz="3200" b="1" kern="1200" dirty="0">
          <a:gradFill flip="none" rotWithShape="1"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  <a:tileRect/>
          </a:gradFill>
          <a:latin typeface="Arial" panose="020B0604020202020204" pitchFamily="34" charset="0"/>
          <a:ea typeface="黑体" panose="02010609060101010101" pitchFamily="49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57505" indent="-357505" algn="just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rgbClr val="963B22"/>
        </a:buClr>
        <a:buSzPct val="7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ea"/>
          <a:ea typeface="+mn-ea"/>
          <a:cs typeface="+mn-cs"/>
        </a:defRPr>
      </a:lvl1pPr>
      <a:lvl2pPr marL="719455" indent="-285750" algn="just" rtl="0" eaLnBrk="0" fontAlgn="base" hangingPunct="0">
        <a:lnSpc>
          <a:spcPct val="1100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6"/>
          <p:cNvPicPr>
            <a:picLocks noChangeAspect="1"/>
          </p:cNvPicPr>
          <p:nvPr/>
        </p:nvPicPr>
        <p:blipFill>
          <a:blip r:embed="rId12"/>
          <a:srcRect r="-18" b="1260"/>
          <a:stretch>
            <a:fillRect/>
          </a:stretch>
        </p:blipFill>
        <p:spPr>
          <a:xfrm>
            <a:off x="1588" y="-3175"/>
            <a:ext cx="9142412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101850" y="158750"/>
            <a:ext cx="6413500" cy="7000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lvl="0"/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5124" name="KSO_BC1"/>
          <p:cNvSpPr>
            <a:spLocks noGrp="1"/>
          </p:cNvSpPr>
          <p:nvPr>
            <p:ph type="body"/>
          </p:nvPr>
        </p:nvSpPr>
        <p:spPr>
          <a:xfrm>
            <a:off x="628650" y="1241425"/>
            <a:ext cx="7886700" cy="49990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zh-CN" dirty="0"/>
              <a:t>单击此处编辑母版文本样式</a:t>
            </a:r>
          </a:p>
          <a:p>
            <a:pPr lvl="1"/>
            <a:r>
              <a:rPr lang="zh-CN" altLang="zh-CN" dirty="0"/>
              <a:t>第二级</a:t>
            </a:r>
          </a:p>
          <a:p>
            <a:pPr lvl="2"/>
            <a:r>
              <a:rPr lang="zh-CN" altLang="zh-CN" dirty="0"/>
              <a:t>第三级</a:t>
            </a:r>
          </a:p>
          <a:p>
            <a:pPr lvl="3"/>
            <a:r>
              <a:rPr lang="zh-CN" altLang="zh-CN" dirty="0"/>
              <a:t>第四级</a:t>
            </a:r>
          </a:p>
          <a:p>
            <a:pPr lvl="4"/>
            <a:r>
              <a:rPr lang="zh-CN" altLang="zh-CN" dirty="0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949596"/>
                </a:solidFill>
                <a:ea typeface="黑体" panose="02010609060101010101" pitchFamily="49" charset="-122"/>
              </a:rPr>
              <a:pPr lvl="0" algn="r" eaLnBrk="1" hangingPunct="1"/>
              <a:t>‹#›</a:t>
            </a:fld>
            <a:endParaRPr lang="zh-CN" altLang="en-US" sz="1200" dirty="0">
              <a:solidFill>
                <a:srgbClr val="949596"/>
              </a:solidFill>
              <a:ea typeface="黑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</p:sldLayoutIdLst>
  <p:transition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altLang="en-US" sz="3200" b="1" kern="1200" dirty="0">
          <a:gradFill flip="none" rotWithShape="1">
            <a:gsLst>
              <a:gs pos="0">
                <a:schemeClr val="accent3"/>
              </a:gs>
              <a:gs pos="100000">
                <a:schemeClr val="accent2"/>
              </a:gs>
            </a:gsLst>
            <a:lin ang="0" scaled="1"/>
            <a:tileRect/>
          </a:gradFill>
          <a:latin typeface="Arial" panose="020B0604020202020204" pitchFamily="34" charset="0"/>
          <a:ea typeface="黑体" panose="02010609060101010101" pitchFamily="49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57505" indent="-357505" algn="just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rgbClr val="963B22"/>
        </a:buClr>
        <a:buSzPct val="70000"/>
        <a:buFont typeface="Wingdings" panose="05000000000000000000" pitchFamily="2" charset="2"/>
        <a:buChar char="l"/>
        <a:defRPr sz="2400" kern="1200">
          <a:solidFill>
            <a:schemeClr val="tx1"/>
          </a:solidFill>
          <a:latin typeface="+mn-ea"/>
          <a:ea typeface="+mn-ea"/>
          <a:cs typeface="+mn-cs"/>
        </a:defRPr>
      </a:lvl1pPr>
      <a:lvl2pPr marL="719455" indent="-285750" algn="just" rtl="0" eaLnBrk="0" fontAlgn="base" hangingPunct="0">
        <a:lnSpc>
          <a:spcPct val="110000"/>
        </a:lnSpc>
        <a:spcBef>
          <a:spcPct val="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ea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31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37.xml"/><Relationship Id="rId7" Type="http://schemas.openxmlformats.org/officeDocument/2006/relationships/slideLayout" Target="../slideLayouts/slideLayout22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image" Target="../media/image6.png"/><Relationship Id="rId5" Type="http://schemas.openxmlformats.org/officeDocument/2006/relationships/tags" Target="../tags/tag45.xml"/><Relationship Id="rId10" Type="http://schemas.openxmlformats.org/officeDocument/2006/relationships/notesSlide" Target="../notesSlides/notesSlide3.xml"/><Relationship Id="rId4" Type="http://schemas.openxmlformats.org/officeDocument/2006/relationships/tags" Target="../tags/tag44.xml"/><Relationship Id="rId9" Type="http://schemas.openxmlformats.org/officeDocument/2006/relationships/slideLayout" Target="../slideLayouts/slideLayout4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3" Type="http://schemas.openxmlformats.org/officeDocument/2006/relationships/tags" Target="../tags/tag51.xml"/><Relationship Id="rId7" Type="http://schemas.openxmlformats.org/officeDocument/2006/relationships/tags" Target="../tags/tag55.xml"/><Relationship Id="rId12" Type="http://schemas.openxmlformats.org/officeDocument/2006/relationships/image" Target="../media/image7.jpeg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11" Type="http://schemas.openxmlformats.org/officeDocument/2006/relationships/notesSlide" Target="../notesSlides/notesSlide4.xml"/><Relationship Id="rId5" Type="http://schemas.openxmlformats.org/officeDocument/2006/relationships/tags" Target="../tags/tag53.xml"/><Relationship Id="rId10" Type="http://schemas.openxmlformats.org/officeDocument/2006/relationships/slideLayout" Target="../slideLayouts/slideLayout32.xml"/><Relationship Id="rId4" Type="http://schemas.openxmlformats.org/officeDocument/2006/relationships/tags" Target="../tags/tag52.xml"/><Relationship Id="rId9" Type="http://schemas.openxmlformats.org/officeDocument/2006/relationships/tags" Target="../tags/tag5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65.xml"/><Relationship Id="rId3" Type="http://schemas.openxmlformats.org/officeDocument/2006/relationships/tags" Target="../tags/tag60.xml"/><Relationship Id="rId7" Type="http://schemas.openxmlformats.org/officeDocument/2006/relationships/tags" Target="../tags/tag64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tags" Target="../tags/tag63.xml"/><Relationship Id="rId11" Type="http://schemas.openxmlformats.org/officeDocument/2006/relationships/image" Target="../media/image8.jpeg"/><Relationship Id="rId5" Type="http://schemas.openxmlformats.org/officeDocument/2006/relationships/tags" Target="../tags/tag62.xml"/><Relationship Id="rId10" Type="http://schemas.openxmlformats.org/officeDocument/2006/relationships/notesSlide" Target="../notesSlides/notesSlide5.xml"/><Relationship Id="rId4" Type="http://schemas.openxmlformats.org/officeDocument/2006/relationships/tags" Target="../tags/tag61.xml"/><Relationship Id="rId9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73.xml"/><Relationship Id="rId3" Type="http://schemas.openxmlformats.org/officeDocument/2006/relationships/tags" Target="../tags/tag68.xml"/><Relationship Id="rId7" Type="http://schemas.openxmlformats.org/officeDocument/2006/relationships/tags" Target="../tags/tag72.xml"/><Relationship Id="rId12" Type="http://schemas.openxmlformats.org/officeDocument/2006/relationships/image" Target="../media/image6.png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tags" Target="../tags/tag71.xml"/><Relationship Id="rId11" Type="http://schemas.openxmlformats.org/officeDocument/2006/relationships/notesSlide" Target="../notesSlides/notesSlide6.xml"/><Relationship Id="rId5" Type="http://schemas.openxmlformats.org/officeDocument/2006/relationships/tags" Target="../tags/tag70.xml"/><Relationship Id="rId10" Type="http://schemas.openxmlformats.org/officeDocument/2006/relationships/slideLayout" Target="../slideLayouts/slideLayout32.xml"/><Relationship Id="rId4" Type="http://schemas.openxmlformats.org/officeDocument/2006/relationships/tags" Target="../tags/tag69.xml"/><Relationship Id="rId9" Type="http://schemas.openxmlformats.org/officeDocument/2006/relationships/tags" Target="../tags/tag7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80.xml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83.xml"/><Relationship Id="rId7" Type="http://schemas.openxmlformats.org/officeDocument/2006/relationships/image" Target="../media/image9.png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3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86.xml"/><Relationship Id="rId7" Type="http://schemas.openxmlformats.org/officeDocument/2006/relationships/image" Target="../media/image10.png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37.xml"/><Relationship Id="rId4" Type="http://schemas.openxmlformats.org/officeDocument/2006/relationships/tags" Target="../tags/tag8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4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副标题 3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3028950" y="3871912"/>
            <a:ext cx="4063330" cy="1141263"/>
          </a:xfrm>
        </p:spPr>
        <p:txBody>
          <a:bodyPr vert="horz" wrap="square" lIns="91440" tIns="45720" rIns="91440" bIns="45720" anchor="t">
            <a:normAutofit/>
          </a:bodyPr>
          <a:lstStyle/>
          <a:p>
            <a:pPr eaLnBrk="1" hangingPunct="1">
              <a:buSzPct val="70000"/>
            </a:pPr>
            <a:r>
              <a:rPr lang="en-US" altLang="zh-CN" sz="2000" b="1" kern="1200" baseline="0" dirty="0">
                <a:solidFill>
                  <a:srgbClr val="7030A0"/>
                </a:solidFill>
              </a:rPr>
              <a:t>17</a:t>
            </a:r>
            <a:r>
              <a:rPr lang="zh-CN" altLang="en-US" sz="2000" b="1" kern="1200" baseline="0" dirty="0" smtClean="0">
                <a:solidFill>
                  <a:srgbClr val="7030A0"/>
                </a:solidFill>
              </a:rPr>
              <a:t>级工商管理：</a:t>
            </a:r>
            <a:r>
              <a:rPr lang="zh-CN" altLang="en-US" sz="2000" b="1" kern="1200" baseline="0" dirty="0">
                <a:solidFill>
                  <a:srgbClr val="7030A0"/>
                </a:solidFill>
              </a:rPr>
              <a:t>杨立</a:t>
            </a:r>
            <a:r>
              <a:rPr lang="zh-CN" altLang="en-US" sz="2000" b="1" kern="1200" baseline="0" dirty="0" smtClean="0">
                <a:solidFill>
                  <a:srgbClr val="7030A0"/>
                </a:solidFill>
              </a:rPr>
              <a:t>翠</a:t>
            </a:r>
            <a:endParaRPr lang="en-US" altLang="zh-CN" sz="2000" b="1" kern="1200" baseline="0" dirty="0" smtClean="0">
              <a:solidFill>
                <a:srgbClr val="7030A0"/>
              </a:solidFill>
            </a:endParaRPr>
          </a:p>
          <a:p>
            <a:pPr eaLnBrk="1" hangingPunct="1">
              <a:buSzPct val="70000"/>
            </a:pPr>
            <a:r>
              <a:rPr lang="zh-CN" altLang="en-US" sz="2000" b="1" dirty="0" smtClean="0">
                <a:solidFill>
                  <a:srgbClr val="7030A0"/>
                </a:solidFill>
              </a:rPr>
              <a:t>指导老师：陈军</a:t>
            </a:r>
            <a:endParaRPr lang="zh-CN" altLang="en-US" sz="2000" b="1" kern="1200" baseline="0" dirty="0">
              <a:solidFill>
                <a:srgbClr val="7030A0"/>
              </a:solidFill>
            </a:endParaRPr>
          </a:p>
        </p:txBody>
      </p:sp>
      <p:sp>
        <p:nvSpPr>
          <p:cNvPr id="57347" name="标题 4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4675" y="2217738"/>
            <a:ext cx="7993063" cy="1165225"/>
          </a:xfrm>
          <a:noFill/>
          <a:ln>
            <a:noFill/>
          </a:ln>
        </p:spPr>
        <p:txBody>
          <a:bodyPr vert="horz" wrap="square" lIns="91440" tIns="45720" rIns="91440" bIns="45720" anchor="b"/>
          <a:lstStyle/>
          <a:p>
            <a:pPr eaLnBrk="1" hangingPunct="1"/>
            <a:r>
              <a:rPr lang="en-US" altLang="zh-CN" sz="4000" b="0" kern="1200" baseline="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2017</a:t>
            </a:r>
            <a:r>
              <a:rPr lang="zh-CN" altLang="zh-CN" sz="4000" b="0" kern="1200" baseline="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北京医改背后的经济学</a:t>
            </a:r>
            <a:r>
              <a:rPr lang="zh-CN" altLang="en-US" sz="4000" b="0" kern="1200" baseline="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j-cs"/>
              </a:rPr>
              <a:t>探析</a:t>
            </a:r>
            <a:endParaRPr lang="zh-CN" altLang="zh-CN" sz="4000" b="0" kern="1200" baseline="0" dirty="0">
              <a:solidFill>
                <a:srgbClr val="0000FF"/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014413" y="1058863"/>
            <a:ext cx="107950" cy="5094288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1122363" y="1058863"/>
            <a:ext cx="4194175" cy="175260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txBody>
          <a:bodyPr lIns="360000" tIns="360000" rIns="360000" bIns="360000"/>
          <a:lstStyle/>
          <a:p>
            <a:pPr marR="0" algn="just" defTabSz="9144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kern="1200" cap="none" spc="0" normalizeH="0" baseline="0" noProof="1">
                <a:latin typeface="+mn-lt"/>
                <a:ea typeface="+mn-ea"/>
                <a:cs typeface="+mn-ea"/>
              </a:rPr>
              <a:t> 2017年4月8日零时起，以取消药品加成，设立医事服务费为重点的北京市医药分开综合改革正式实施</a:t>
            </a:r>
            <a:r>
              <a:rPr kumimoji="0" lang="en-US" altLang="zh-CN" sz="900" kern="1200" cap="none" spc="0" normalizeH="0" baseline="0" noProof="1">
                <a:latin typeface="+mn-lt"/>
                <a:ea typeface="+mn-ea"/>
                <a:cs typeface="+mn-ea"/>
              </a:rPr>
              <a:t>。</a:t>
            </a:r>
          </a:p>
          <a:p>
            <a:pPr marR="0" algn="just" defTabSz="9144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800" kern="1200" cap="none" spc="0" normalizeH="0" baseline="0" noProof="1">
                <a:latin typeface="+mn-lt"/>
                <a:ea typeface="+mn-ea"/>
                <a:cs typeface="+mn-ea"/>
              </a:rPr>
              <a:t>    </a:t>
            </a:r>
            <a:endParaRPr kumimoji="0" lang="zh-CN" altLang="zh-CN" sz="800" kern="1200" cap="none" spc="0" normalizeH="0" baseline="0" noProof="1">
              <a:latin typeface="+mn-lt"/>
              <a:ea typeface="+mn-ea"/>
              <a:cs typeface="+mn-ea"/>
            </a:endParaRPr>
          </a:p>
          <a:p>
            <a:pPr marR="0" algn="just" defTabSz="9144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800" kern="1200" cap="none" spc="0" normalizeH="0" baseline="0" noProof="1">
                <a:latin typeface="+mn-lt"/>
                <a:ea typeface="+mn-ea"/>
                <a:cs typeface="+mn-ea"/>
              </a:rPr>
              <a:t>       </a:t>
            </a:r>
          </a:p>
        </p:txBody>
      </p:sp>
      <p:sp>
        <p:nvSpPr>
          <p:cNvPr id="58372" name="文本框 2"/>
          <p:cNvSpPr txBox="1"/>
          <p:nvPr>
            <p:custDataLst>
              <p:tags r:id="rId4"/>
            </p:custDataLst>
          </p:nvPr>
        </p:nvSpPr>
        <p:spPr>
          <a:xfrm>
            <a:off x="2003425" y="358775"/>
            <a:ext cx="3740150" cy="700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一、现象阐述</a:t>
            </a:r>
          </a:p>
        </p:txBody>
      </p:sp>
      <p:pic>
        <p:nvPicPr>
          <p:cNvPr id="58373" name="图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16538" y="1063625"/>
            <a:ext cx="3606800" cy="5089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1123950" y="2936875"/>
            <a:ext cx="4192588" cy="145573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txBody>
          <a:bodyPr lIns="360000" tIns="360000" rIns="360000" bIns="360000"/>
          <a:lstStyle/>
          <a:p>
            <a:pPr marR="0" algn="just" defTabSz="9144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kern="1200" cap="none" spc="0" normalizeH="0" baseline="0" noProof="1">
                <a:latin typeface="+mn-lt"/>
                <a:ea typeface="+mn-ea"/>
                <a:cs typeface="+mn-ea"/>
              </a:rPr>
              <a:t>自此，挂号费、诊疗费将成为历史，药品将以医院进价向患者销售</a:t>
            </a:r>
            <a:r>
              <a:rPr kumimoji="0" lang="zh-CN" altLang="zh-CN" sz="2000" kern="1200" cap="none" spc="0" normalizeH="0" baseline="0" noProof="1">
                <a:latin typeface="+mn-lt"/>
                <a:ea typeface="+mn-ea"/>
                <a:cs typeface="+mn-ea"/>
              </a:rPr>
              <a:t>。</a:t>
            </a: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1122363" y="4518025"/>
            <a:ext cx="4194175" cy="1635125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txBody>
          <a:bodyPr lIns="360000" tIns="360000" rIns="360000" bIns="360000"/>
          <a:lstStyle/>
          <a:p>
            <a:pPr marR="0" algn="just" defTabSz="914400" rtl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kern="1200" cap="none" spc="0" normalizeH="0" baseline="0" noProof="1">
                <a:latin typeface="+mn-lt"/>
                <a:ea typeface="+mn-ea"/>
                <a:cs typeface="+mn-ea"/>
              </a:rPr>
              <a:t>多项医疗服务项目价格将更能</a:t>
            </a:r>
            <a:r>
              <a:rPr kumimoji="0" lang="zh-CN" altLang="zh-CN" sz="2000" kern="1200" cap="none" spc="0" normalizeH="0" baseline="0" noProof="1">
                <a:latin typeface="+mn-lt"/>
                <a:ea typeface="+mn-ea"/>
                <a:cs typeface="+mn-ea"/>
              </a:rPr>
              <a:t>体现</a:t>
            </a:r>
            <a:r>
              <a:rPr kumimoji="0" lang="en-US" altLang="zh-CN" sz="2000" kern="1200" cap="none" spc="0" normalizeH="0" baseline="0" noProof="1">
                <a:latin typeface="+mn-lt"/>
                <a:ea typeface="+mn-ea"/>
                <a:cs typeface="+mn-ea"/>
              </a:rPr>
              <a:t>医生的技术劳务价值。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8372" grpId="0"/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28750" y="2797175"/>
            <a:ext cx="6032500" cy="817563"/>
            <a:chOff x="2263847" y="3042232"/>
            <a:chExt cx="4911442" cy="647491"/>
          </a:xfrm>
        </p:grpSpPr>
        <p:sp>
          <p:nvSpPr>
            <p:cNvPr id="50" name="任意多边形 49"/>
            <p:cNvSpPr/>
            <p:nvPr>
              <p:custDataLst>
                <p:tags r:id="rId5"/>
              </p:custDataLst>
            </p:nvPr>
          </p:nvSpPr>
          <p:spPr bwMode="auto">
            <a:xfrm>
              <a:off x="2263847" y="3042232"/>
              <a:ext cx="761274" cy="647491"/>
            </a:xfrm>
            <a:custGeom>
              <a:avLst/>
              <a:gdLst>
                <a:gd name="connsiteX0" fmla="*/ 697056 w 800580"/>
                <a:gd name="connsiteY0" fmla="*/ 58976 h 755406"/>
                <a:gd name="connsiteX1" fmla="*/ 653765 w 800580"/>
                <a:gd name="connsiteY1" fmla="*/ 97876 h 755406"/>
                <a:gd name="connsiteX2" fmla="*/ 697056 w 800580"/>
                <a:gd name="connsiteY2" fmla="*/ 136776 h 755406"/>
                <a:gd name="connsiteX3" fmla="*/ 740347 w 800580"/>
                <a:gd name="connsiteY3" fmla="*/ 97876 h 755406"/>
                <a:gd name="connsiteX4" fmla="*/ 697056 w 800580"/>
                <a:gd name="connsiteY4" fmla="*/ 58976 h 755406"/>
                <a:gd name="connsiteX5" fmla="*/ 400291 w 800580"/>
                <a:gd name="connsiteY5" fmla="*/ 0 h 755406"/>
                <a:gd name="connsiteX6" fmla="*/ 800580 w 800580"/>
                <a:gd name="connsiteY6" fmla="*/ 0 h 755406"/>
                <a:gd name="connsiteX7" fmla="*/ 800580 w 800580"/>
                <a:gd name="connsiteY7" fmla="*/ 377703 h 755406"/>
                <a:gd name="connsiteX8" fmla="*/ 400290 w 800580"/>
                <a:gd name="connsiteY8" fmla="*/ 755406 h 755406"/>
                <a:gd name="connsiteX9" fmla="*/ 0 w 800580"/>
                <a:gd name="connsiteY9" fmla="*/ 377703 h 755406"/>
                <a:gd name="connsiteX10" fmla="*/ 1 w 800580"/>
                <a:gd name="connsiteY10" fmla="*/ 377703 h 755406"/>
                <a:gd name="connsiteX11" fmla="*/ 400291 w 800580"/>
                <a:gd name="connsiteY11" fmla="*/ 0 h 75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5406">
                  <a:moveTo>
                    <a:pt x="697056" y="58976"/>
                  </a:moveTo>
                  <a:cubicBezTo>
                    <a:pt x="673147" y="58976"/>
                    <a:pt x="653765" y="76392"/>
                    <a:pt x="653765" y="97876"/>
                  </a:cubicBezTo>
                  <a:cubicBezTo>
                    <a:pt x="653765" y="119360"/>
                    <a:pt x="673147" y="136776"/>
                    <a:pt x="697056" y="136776"/>
                  </a:cubicBezTo>
                  <a:cubicBezTo>
                    <a:pt x="720965" y="136776"/>
                    <a:pt x="740347" y="119360"/>
                    <a:pt x="740347" y="97876"/>
                  </a:cubicBezTo>
                  <a:cubicBezTo>
                    <a:pt x="740347" y="76392"/>
                    <a:pt x="720965" y="58976"/>
                    <a:pt x="697056" y="58976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7703"/>
                  </a:lnTo>
                  <a:cubicBezTo>
                    <a:pt x="800580" y="586303"/>
                    <a:pt x="621364" y="755406"/>
                    <a:pt x="400290" y="755406"/>
                  </a:cubicBezTo>
                  <a:cubicBezTo>
                    <a:pt x="179216" y="755406"/>
                    <a:pt x="0" y="586303"/>
                    <a:pt x="0" y="377703"/>
                  </a:cubicBezTo>
                  <a:lnTo>
                    <a:pt x="1" y="377703"/>
                  </a:lnTo>
                  <a:cubicBezTo>
                    <a:pt x="1" y="169103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（一）</a:t>
              </a:r>
            </a:p>
          </p:txBody>
        </p:sp>
        <p:sp>
          <p:nvSpPr>
            <p:cNvPr id="8" name="矩形 7"/>
            <p:cNvSpPr/>
            <p:nvPr>
              <p:custDataLst>
                <p:tags r:id="rId6"/>
              </p:custDataLst>
            </p:nvPr>
          </p:nvSpPr>
          <p:spPr bwMode="auto">
            <a:xfrm>
              <a:off x="3040631" y="3042232"/>
              <a:ext cx="4134658" cy="485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合理配置了医疗资源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444625" y="3929063"/>
            <a:ext cx="6015038" cy="760412"/>
            <a:chOff x="2400978" y="4116138"/>
            <a:chExt cx="4557471" cy="588686"/>
          </a:xfrm>
        </p:grpSpPr>
        <p:sp>
          <p:nvSpPr>
            <p:cNvPr id="51" name="任意多边形 50"/>
            <p:cNvSpPr/>
            <p:nvPr>
              <p:custDataLst>
                <p:tags r:id="rId3"/>
              </p:custDataLst>
            </p:nvPr>
          </p:nvSpPr>
          <p:spPr>
            <a:xfrm>
              <a:off x="2400978" y="4116138"/>
              <a:ext cx="696431" cy="588686"/>
            </a:xfrm>
            <a:custGeom>
              <a:avLst/>
              <a:gdLst>
                <a:gd name="connsiteX0" fmla="*/ 697058 w 800580"/>
                <a:gd name="connsiteY0" fmla="*/ 60232 h 756662"/>
                <a:gd name="connsiteX1" fmla="*/ 653766 w 800580"/>
                <a:gd name="connsiteY1" fmla="*/ 99132 h 756662"/>
                <a:gd name="connsiteX2" fmla="*/ 697058 w 800580"/>
                <a:gd name="connsiteY2" fmla="*/ 138032 h 756662"/>
                <a:gd name="connsiteX3" fmla="*/ 740350 w 800580"/>
                <a:gd name="connsiteY3" fmla="*/ 99132 h 756662"/>
                <a:gd name="connsiteX4" fmla="*/ 697058 w 800580"/>
                <a:gd name="connsiteY4" fmla="*/ 60232 h 756662"/>
                <a:gd name="connsiteX5" fmla="*/ 400291 w 800580"/>
                <a:gd name="connsiteY5" fmla="*/ 0 h 756662"/>
                <a:gd name="connsiteX6" fmla="*/ 800580 w 800580"/>
                <a:gd name="connsiteY6" fmla="*/ 0 h 756662"/>
                <a:gd name="connsiteX7" fmla="*/ 800580 w 800580"/>
                <a:gd name="connsiteY7" fmla="*/ 378331 h 756662"/>
                <a:gd name="connsiteX8" fmla="*/ 400290 w 800580"/>
                <a:gd name="connsiteY8" fmla="*/ 756662 h 756662"/>
                <a:gd name="connsiteX9" fmla="*/ 0 w 800580"/>
                <a:gd name="connsiteY9" fmla="*/ 378331 h 756662"/>
                <a:gd name="connsiteX10" fmla="*/ 1 w 800580"/>
                <a:gd name="connsiteY10" fmla="*/ 378331 h 756662"/>
                <a:gd name="connsiteX11" fmla="*/ 400291 w 800580"/>
                <a:gd name="connsiteY11" fmla="*/ 0 h 756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6662">
                  <a:moveTo>
                    <a:pt x="697058" y="60232"/>
                  </a:moveTo>
                  <a:cubicBezTo>
                    <a:pt x="673148" y="60232"/>
                    <a:pt x="653766" y="77648"/>
                    <a:pt x="653766" y="99132"/>
                  </a:cubicBezTo>
                  <a:cubicBezTo>
                    <a:pt x="653766" y="120616"/>
                    <a:pt x="673148" y="138032"/>
                    <a:pt x="697058" y="138032"/>
                  </a:cubicBezTo>
                  <a:cubicBezTo>
                    <a:pt x="720968" y="138032"/>
                    <a:pt x="740350" y="120616"/>
                    <a:pt x="740350" y="99132"/>
                  </a:cubicBezTo>
                  <a:cubicBezTo>
                    <a:pt x="740350" y="77648"/>
                    <a:pt x="720968" y="60232"/>
                    <a:pt x="697058" y="60232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8331"/>
                  </a:lnTo>
                  <a:cubicBezTo>
                    <a:pt x="800580" y="587277"/>
                    <a:pt x="621364" y="756662"/>
                    <a:pt x="400290" y="756662"/>
                  </a:cubicBezTo>
                  <a:cubicBezTo>
                    <a:pt x="179216" y="756662"/>
                    <a:pt x="0" y="587277"/>
                    <a:pt x="0" y="378331"/>
                  </a:cubicBezTo>
                  <a:lnTo>
                    <a:pt x="1" y="378331"/>
                  </a:lnTo>
                  <a:cubicBezTo>
                    <a:pt x="1" y="169385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（二）</a:t>
              </a:r>
            </a:p>
          </p:txBody>
        </p:sp>
        <p:sp>
          <p:nvSpPr>
            <p:cNvPr id="15" name="矩形 14"/>
            <p:cNvSpPr/>
            <p:nvPr>
              <p:custDataLst>
                <p:tags r:id="rId4"/>
              </p:custDataLst>
            </p:nvPr>
          </p:nvSpPr>
          <p:spPr>
            <a:xfrm>
              <a:off x="3097409" y="4116138"/>
              <a:ext cx="3861040" cy="48668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回归了医生职业应有的价值与尊严</a:t>
              </a:r>
            </a:p>
          </p:txBody>
        </p:sp>
      </p:grp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412115" y="1167130"/>
            <a:ext cx="8554085" cy="1156970"/>
          </a:xfrm>
          <a:prstGeom prst="rect">
            <a:avLst/>
          </a:prstGeom>
        </p:spPr>
        <p:txBody>
          <a:bodyPr anchor="b">
            <a:normAutofit fontScale="92500"/>
          </a:bodyPr>
          <a:lstStyle>
            <a:lvl1pPr defTabSz="914400" eaLnBrk="1" latinLnBrk="0" hangingPunct="1">
              <a:lnSpc>
                <a:spcPct val="90000"/>
              </a:lnSpc>
              <a:buNone/>
              <a:defRPr lang="en-US" altLang="en-US" sz="3200" b="1" i="0" baseline="0" dirty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二、问题引出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—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那么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  <a:sym typeface="+mn-ea"/>
              </a:rPr>
              <a:t>2017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  <a:sym typeface="+mn-ea"/>
              </a:rPr>
              <a:t>北京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  <a:sym typeface="+mn-ea"/>
              </a:rPr>
              <a:t>医改到底改了什么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  <a:sym typeface="+mn-ea"/>
              </a:rPr>
              <a:t>呢？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0" i="0" u="none" strike="noStrike" kern="1200" cap="none" spc="0" normalizeH="0" baseline="0" noProof="1">
                <a:ln>
                  <a:noFill/>
                </a:ln>
                <a:gradFill>
                  <a:gsLst>
                    <a:gs pos="0">
                      <a:srgbClr val="D982D1"/>
                    </a:gs>
                    <a:gs pos="100000">
                      <a:srgbClr val="B75783"/>
                    </a:gs>
                  </a:gsLst>
                  <a:lin ang="0" scaled="1"/>
                </a:gradFill>
                <a:effectLst/>
                <a:uLnTx/>
                <a:uFillTx/>
                <a:latin typeface="Arial" panose="020B0604020202020204"/>
                <a:ea typeface="黑体" panose="02010609060101010101" pitchFamily="49" charset="-122"/>
                <a:cs typeface="+mn-cs"/>
              </a:rPr>
              <a:t>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800" b="0" i="1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j-cs"/>
            </a:endParaRPr>
          </a:p>
        </p:txBody>
      </p:sp>
      <p:pic>
        <p:nvPicPr>
          <p:cNvPr id="59397" name="图片 6"/>
          <p:cNvPicPr>
            <a:picLocks noChangeAspect="1"/>
          </p:cNvPicPr>
          <p:nvPr/>
        </p:nvPicPr>
        <p:blipFill>
          <a:blip r:embed="rId9"/>
          <a:srcRect l="3667" t="19150" r="45650" b="11353"/>
          <a:stretch>
            <a:fillRect/>
          </a:stretch>
        </p:blipFill>
        <p:spPr>
          <a:xfrm>
            <a:off x="5180013" y="4778375"/>
            <a:ext cx="3484562" cy="195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7" name="TextBox 1"/>
          <p:cNvSpPr txBox="1"/>
          <p:nvPr/>
        </p:nvSpPr>
        <p:spPr>
          <a:xfrm>
            <a:off x="627063" y="5011738"/>
            <a:ext cx="4951412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en-US" sz="2400" b="1" dirty="0">
                <a:solidFill>
                  <a:srgbClr val="47494B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接下来，让我们</a:t>
            </a:r>
            <a:r>
              <a:rPr lang="en-US" altLang="zh-CN" sz="2400" b="1" dirty="0">
                <a:solidFill>
                  <a:srgbClr val="47494B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站在经济学的角度对此做一探析</a:t>
            </a:r>
            <a:r>
              <a:rPr lang="en-US" altLang="zh-CN" sz="2800" b="1" dirty="0">
                <a:solidFill>
                  <a:srgbClr val="47494B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。</a:t>
            </a:r>
          </a:p>
          <a:p>
            <a:endParaRPr lang="en-US" altLang="zh-CN" sz="2800" b="1" dirty="0">
              <a:solidFill>
                <a:srgbClr val="333333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4" name="TextBox 1"/>
          <p:cNvSpPr txBox="1"/>
          <p:nvPr/>
        </p:nvSpPr>
        <p:spPr>
          <a:xfrm>
            <a:off x="1303338" y="1973263"/>
            <a:ext cx="4951412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2800" b="1" dirty="0">
                <a:solidFill>
                  <a:srgbClr val="47494B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答案是</a:t>
            </a:r>
            <a:r>
              <a:rPr lang="en-US" altLang="zh-CN" sz="2800" b="1" dirty="0">
                <a:solidFill>
                  <a:srgbClr val="47494B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——</a:t>
            </a:r>
          </a:p>
          <a:p>
            <a:endParaRPr lang="en-US" altLang="zh-CN" sz="2800" b="1" dirty="0">
              <a:solidFill>
                <a:srgbClr val="333333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7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00200" y="1768475"/>
            <a:ext cx="5384800" cy="881063"/>
            <a:chOff x="2189163" y="2697163"/>
            <a:chExt cx="4621212" cy="755650"/>
          </a:xfrm>
        </p:grpSpPr>
        <p:sp>
          <p:nvSpPr>
            <p:cNvPr id="50" name="任意多边形 49"/>
            <p:cNvSpPr/>
            <p:nvPr>
              <p:custDataLst>
                <p:tags r:id="rId7"/>
              </p:custDataLst>
            </p:nvPr>
          </p:nvSpPr>
          <p:spPr bwMode="auto">
            <a:xfrm>
              <a:off x="2189163" y="2697163"/>
              <a:ext cx="753400" cy="755650"/>
            </a:xfrm>
            <a:custGeom>
              <a:avLst/>
              <a:gdLst>
                <a:gd name="connsiteX0" fmla="*/ 697056 w 800580"/>
                <a:gd name="connsiteY0" fmla="*/ 58976 h 755406"/>
                <a:gd name="connsiteX1" fmla="*/ 653765 w 800580"/>
                <a:gd name="connsiteY1" fmla="*/ 97876 h 755406"/>
                <a:gd name="connsiteX2" fmla="*/ 697056 w 800580"/>
                <a:gd name="connsiteY2" fmla="*/ 136776 h 755406"/>
                <a:gd name="connsiteX3" fmla="*/ 740347 w 800580"/>
                <a:gd name="connsiteY3" fmla="*/ 97876 h 755406"/>
                <a:gd name="connsiteX4" fmla="*/ 697056 w 800580"/>
                <a:gd name="connsiteY4" fmla="*/ 58976 h 755406"/>
                <a:gd name="connsiteX5" fmla="*/ 400291 w 800580"/>
                <a:gd name="connsiteY5" fmla="*/ 0 h 755406"/>
                <a:gd name="connsiteX6" fmla="*/ 800580 w 800580"/>
                <a:gd name="connsiteY6" fmla="*/ 0 h 755406"/>
                <a:gd name="connsiteX7" fmla="*/ 800580 w 800580"/>
                <a:gd name="connsiteY7" fmla="*/ 377703 h 755406"/>
                <a:gd name="connsiteX8" fmla="*/ 400290 w 800580"/>
                <a:gd name="connsiteY8" fmla="*/ 755406 h 755406"/>
                <a:gd name="connsiteX9" fmla="*/ 0 w 800580"/>
                <a:gd name="connsiteY9" fmla="*/ 377703 h 755406"/>
                <a:gd name="connsiteX10" fmla="*/ 1 w 800580"/>
                <a:gd name="connsiteY10" fmla="*/ 377703 h 755406"/>
                <a:gd name="connsiteX11" fmla="*/ 400291 w 800580"/>
                <a:gd name="connsiteY11" fmla="*/ 0 h 75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5406">
                  <a:moveTo>
                    <a:pt x="697056" y="58976"/>
                  </a:moveTo>
                  <a:cubicBezTo>
                    <a:pt x="673147" y="58976"/>
                    <a:pt x="653765" y="76392"/>
                    <a:pt x="653765" y="97876"/>
                  </a:cubicBezTo>
                  <a:cubicBezTo>
                    <a:pt x="653765" y="119360"/>
                    <a:pt x="673147" y="136776"/>
                    <a:pt x="697056" y="136776"/>
                  </a:cubicBezTo>
                  <a:cubicBezTo>
                    <a:pt x="720965" y="136776"/>
                    <a:pt x="740347" y="119360"/>
                    <a:pt x="740347" y="97876"/>
                  </a:cubicBezTo>
                  <a:cubicBezTo>
                    <a:pt x="740347" y="76392"/>
                    <a:pt x="720965" y="58976"/>
                    <a:pt x="697056" y="58976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7703"/>
                  </a:lnTo>
                  <a:cubicBezTo>
                    <a:pt x="800580" y="586303"/>
                    <a:pt x="621364" y="755406"/>
                    <a:pt x="400290" y="755406"/>
                  </a:cubicBezTo>
                  <a:cubicBezTo>
                    <a:pt x="179216" y="755406"/>
                    <a:pt x="0" y="586303"/>
                    <a:pt x="0" y="377703"/>
                  </a:cubicBezTo>
                  <a:lnTo>
                    <a:pt x="1" y="377703"/>
                  </a:lnTo>
                  <a:cubicBezTo>
                    <a:pt x="1" y="169103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7500"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（一）</a:t>
              </a:r>
            </a:p>
          </p:txBody>
        </p:sp>
        <p:sp>
          <p:nvSpPr>
            <p:cNvPr id="8" name="矩形 7"/>
            <p:cNvSpPr/>
            <p:nvPr>
              <p:custDataLst>
                <p:tags r:id="rId8"/>
              </p:custDataLst>
            </p:nvPr>
          </p:nvSpPr>
          <p:spPr bwMode="auto">
            <a:xfrm>
              <a:off x="3005232" y="2697163"/>
              <a:ext cx="3805143" cy="4860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1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需求定理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600200" y="3143250"/>
            <a:ext cx="5384800" cy="882650"/>
            <a:chOff x="2189163" y="3786188"/>
            <a:chExt cx="4621212" cy="757237"/>
          </a:xfrm>
        </p:grpSpPr>
        <p:sp>
          <p:nvSpPr>
            <p:cNvPr id="51" name="任意多边形 50"/>
            <p:cNvSpPr/>
            <p:nvPr>
              <p:custDataLst>
                <p:tags r:id="rId5"/>
              </p:custDataLst>
            </p:nvPr>
          </p:nvSpPr>
          <p:spPr>
            <a:xfrm>
              <a:off x="2189163" y="3786188"/>
              <a:ext cx="753400" cy="757237"/>
            </a:xfrm>
            <a:custGeom>
              <a:avLst/>
              <a:gdLst>
                <a:gd name="connsiteX0" fmla="*/ 697058 w 800580"/>
                <a:gd name="connsiteY0" fmla="*/ 60232 h 756662"/>
                <a:gd name="connsiteX1" fmla="*/ 653766 w 800580"/>
                <a:gd name="connsiteY1" fmla="*/ 99132 h 756662"/>
                <a:gd name="connsiteX2" fmla="*/ 697058 w 800580"/>
                <a:gd name="connsiteY2" fmla="*/ 138032 h 756662"/>
                <a:gd name="connsiteX3" fmla="*/ 740350 w 800580"/>
                <a:gd name="connsiteY3" fmla="*/ 99132 h 756662"/>
                <a:gd name="connsiteX4" fmla="*/ 697058 w 800580"/>
                <a:gd name="connsiteY4" fmla="*/ 60232 h 756662"/>
                <a:gd name="connsiteX5" fmla="*/ 400291 w 800580"/>
                <a:gd name="connsiteY5" fmla="*/ 0 h 756662"/>
                <a:gd name="connsiteX6" fmla="*/ 800580 w 800580"/>
                <a:gd name="connsiteY6" fmla="*/ 0 h 756662"/>
                <a:gd name="connsiteX7" fmla="*/ 800580 w 800580"/>
                <a:gd name="connsiteY7" fmla="*/ 378331 h 756662"/>
                <a:gd name="connsiteX8" fmla="*/ 400290 w 800580"/>
                <a:gd name="connsiteY8" fmla="*/ 756662 h 756662"/>
                <a:gd name="connsiteX9" fmla="*/ 0 w 800580"/>
                <a:gd name="connsiteY9" fmla="*/ 378331 h 756662"/>
                <a:gd name="connsiteX10" fmla="*/ 1 w 800580"/>
                <a:gd name="connsiteY10" fmla="*/ 378331 h 756662"/>
                <a:gd name="connsiteX11" fmla="*/ 400291 w 800580"/>
                <a:gd name="connsiteY11" fmla="*/ 0 h 756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6662">
                  <a:moveTo>
                    <a:pt x="697058" y="60232"/>
                  </a:moveTo>
                  <a:cubicBezTo>
                    <a:pt x="673148" y="60232"/>
                    <a:pt x="653766" y="77648"/>
                    <a:pt x="653766" y="99132"/>
                  </a:cubicBezTo>
                  <a:cubicBezTo>
                    <a:pt x="653766" y="120616"/>
                    <a:pt x="673148" y="138032"/>
                    <a:pt x="697058" y="138032"/>
                  </a:cubicBezTo>
                  <a:cubicBezTo>
                    <a:pt x="720968" y="138032"/>
                    <a:pt x="740350" y="120616"/>
                    <a:pt x="740350" y="99132"/>
                  </a:cubicBezTo>
                  <a:cubicBezTo>
                    <a:pt x="740350" y="77648"/>
                    <a:pt x="720968" y="60232"/>
                    <a:pt x="697058" y="60232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8331"/>
                  </a:lnTo>
                  <a:cubicBezTo>
                    <a:pt x="800580" y="587277"/>
                    <a:pt x="621364" y="756662"/>
                    <a:pt x="400290" y="756662"/>
                  </a:cubicBezTo>
                  <a:cubicBezTo>
                    <a:pt x="179216" y="756662"/>
                    <a:pt x="0" y="587277"/>
                    <a:pt x="0" y="378331"/>
                  </a:cubicBezTo>
                  <a:lnTo>
                    <a:pt x="1" y="378331"/>
                  </a:lnTo>
                  <a:cubicBezTo>
                    <a:pt x="1" y="169385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7500"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（二）</a:t>
              </a:r>
            </a:p>
          </p:txBody>
        </p:sp>
        <p:sp>
          <p:nvSpPr>
            <p:cNvPr id="15" name="矩形 14"/>
            <p:cNvSpPr/>
            <p:nvPr>
              <p:custDataLst>
                <p:tags r:id="rId6"/>
              </p:custDataLst>
            </p:nvPr>
          </p:nvSpPr>
          <p:spPr>
            <a:xfrm>
              <a:off x="3005232" y="3787550"/>
              <a:ext cx="3805143" cy="48621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1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+mn-ea"/>
                </a:rPr>
                <a:t>供给定理</a:t>
              </a: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1528763" y="4656138"/>
            <a:ext cx="5384800" cy="882650"/>
            <a:chOff x="2189163" y="4876800"/>
            <a:chExt cx="4621212" cy="757238"/>
          </a:xfrm>
        </p:grpSpPr>
        <p:sp>
          <p:nvSpPr>
            <p:cNvPr id="52" name="任意多边形 51"/>
            <p:cNvSpPr/>
            <p:nvPr>
              <p:custDataLst>
                <p:tags r:id="rId3"/>
              </p:custDataLst>
            </p:nvPr>
          </p:nvSpPr>
          <p:spPr>
            <a:xfrm>
              <a:off x="2189163" y="4876800"/>
              <a:ext cx="753399" cy="757238"/>
            </a:xfrm>
            <a:custGeom>
              <a:avLst/>
              <a:gdLst>
                <a:gd name="connsiteX0" fmla="*/ 697058 w 800580"/>
                <a:gd name="connsiteY0" fmla="*/ 60232 h 756662"/>
                <a:gd name="connsiteX1" fmla="*/ 653766 w 800580"/>
                <a:gd name="connsiteY1" fmla="*/ 99132 h 756662"/>
                <a:gd name="connsiteX2" fmla="*/ 697058 w 800580"/>
                <a:gd name="connsiteY2" fmla="*/ 138032 h 756662"/>
                <a:gd name="connsiteX3" fmla="*/ 740350 w 800580"/>
                <a:gd name="connsiteY3" fmla="*/ 99132 h 756662"/>
                <a:gd name="connsiteX4" fmla="*/ 697058 w 800580"/>
                <a:gd name="connsiteY4" fmla="*/ 60232 h 756662"/>
                <a:gd name="connsiteX5" fmla="*/ 400291 w 800580"/>
                <a:gd name="connsiteY5" fmla="*/ 0 h 756662"/>
                <a:gd name="connsiteX6" fmla="*/ 800580 w 800580"/>
                <a:gd name="connsiteY6" fmla="*/ 0 h 756662"/>
                <a:gd name="connsiteX7" fmla="*/ 800580 w 800580"/>
                <a:gd name="connsiteY7" fmla="*/ 378331 h 756662"/>
                <a:gd name="connsiteX8" fmla="*/ 400290 w 800580"/>
                <a:gd name="connsiteY8" fmla="*/ 756662 h 756662"/>
                <a:gd name="connsiteX9" fmla="*/ 0 w 800580"/>
                <a:gd name="connsiteY9" fmla="*/ 378331 h 756662"/>
                <a:gd name="connsiteX10" fmla="*/ 1 w 800580"/>
                <a:gd name="connsiteY10" fmla="*/ 378331 h 756662"/>
                <a:gd name="connsiteX11" fmla="*/ 400291 w 800580"/>
                <a:gd name="connsiteY11" fmla="*/ 0 h 756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6662">
                  <a:moveTo>
                    <a:pt x="697058" y="60232"/>
                  </a:moveTo>
                  <a:cubicBezTo>
                    <a:pt x="673148" y="60232"/>
                    <a:pt x="653766" y="77648"/>
                    <a:pt x="653766" y="99132"/>
                  </a:cubicBezTo>
                  <a:cubicBezTo>
                    <a:pt x="653766" y="120616"/>
                    <a:pt x="673148" y="138032"/>
                    <a:pt x="697058" y="138032"/>
                  </a:cubicBezTo>
                  <a:cubicBezTo>
                    <a:pt x="720968" y="138032"/>
                    <a:pt x="740350" y="120616"/>
                    <a:pt x="740350" y="99132"/>
                  </a:cubicBezTo>
                  <a:cubicBezTo>
                    <a:pt x="740350" y="77648"/>
                    <a:pt x="720968" y="60232"/>
                    <a:pt x="697058" y="60232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8331"/>
                  </a:lnTo>
                  <a:cubicBezTo>
                    <a:pt x="800580" y="587277"/>
                    <a:pt x="621364" y="756662"/>
                    <a:pt x="400290" y="756662"/>
                  </a:cubicBezTo>
                  <a:cubicBezTo>
                    <a:pt x="179216" y="756662"/>
                    <a:pt x="0" y="587277"/>
                    <a:pt x="0" y="378331"/>
                  </a:cubicBezTo>
                  <a:lnTo>
                    <a:pt x="1" y="378331"/>
                  </a:lnTo>
                  <a:cubicBezTo>
                    <a:pt x="1" y="169385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7500"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（三）</a:t>
              </a:r>
            </a:p>
          </p:txBody>
        </p:sp>
        <p:sp>
          <p:nvSpPr>
            <p:cNvPr id="22" name="矩形 21"/>
            <p:cNvSpPr/>
            <p:nvPr>
              <p:custDataLst>
                <p:tags r:id="rId4"/>
              </p:custDataLst>
            </p:nvPr>
          </p:nvSpPr>
          <p:spPr>
            <a:xfrm>
              <a:off x="3005232" y="4876800"/>
              <a:ext cx="3805143" cy="4862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1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最高限价</a:t>
              </a:r>
            </a:p>
          </p:txBody>
        </p:sp>
      </p:grpSp>
      <p:sp>
        <p:nvSpPr>
          <p:cNvPr id="65546" name="文本框 11"/>
          <p:cNvSpPr txBox="1"/>
          <p:nvPr>
            <p:custDataLst>
              <p:tags r:id="rId2"/>
            </p:custDataLst>
          </p:nvPr>
        </p:nvSpPr>
        <p:spPr>
          <a:xfrm>
            <a:off x="1787525" y="674688"/>
            <a:ext cx="6496050" cy="7000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三、原理应用</a:t>
            </a:r>
          </a:p>
        </p:txBody>
      </p:sp>
      <p:pic>
        <p:nvPicPr>
          <p:cNvPr id="60422" name="图片 2"/>
          <p:cNvPicPr>
            <a:picLocks noChangeAspect="1"/>
          </p:cNvPicPr>
          <p:nvPr/>
        </p:nvPicPr>
        <p:blipFill>
          <a:blip r:embed="rId11"/>
          <a:srcRect l="-4242" t="945" r="4242" b="6944"/>
          <a:stretch>
            <a:fillRect/>
          </a:stretch>
        </p:blipFill>
        <p:spPr>
          <a:xfrm>
            <a:off x="7077075" y="4768850"/>
            <a:ext cx="1460500" cy="18351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97038" y="1108075"/>
            <a:ext cx="4979987" cy="893763"/>
            <a:chOff x="2586503" y="3027363"/>
            <a:chExt cx="4653523" cy="655481"/>
          </a:xfrm>
        </p:grpSpPr>
        <p:sp>
          <p:nvSpPr>
            <p:cNvPr id="50" name="任意多边形 49"/>
            <p:cNvSpPr/>
            <p:nvPr>
              <p:custDataLst>
                <p:tags r:id="rId8"/>
              </p:custDataLst>
            </p:nvPr>
          </p:nvSpPr>
          <p:spPr bwMode="auto">
            <a:xfrm>
              <a:off x="2586503" y="3027363"/>
              <a:ext cx="848523" cy="655481"/>
            </a:xfrm>
            <a:custGeom>
              <a:avLst/>
              <a:gdLst>
                <a:gd name="connsiteX0" fmla="*/ 697056 w 800580"/>
                <a:gd name="connsiteY0" fmla="*/ 58976 h 755406"/>
                <a:gd name="connsiteX1" fmla="*/ 653765 w 800580"/>
                <a:gd name="connsiteY1" fmla="*/ 97876 h 755406"/>
                <a:gd name="connsiteX2" fmla="*/ 697056 w 800580"/>
                <a:gd name="connsiteY2" fmla="*/ 136776 h 755406"/>
                <a:gd name="connsiteX3" fmla="*/ 740347 w 800580"/>
                <a:gd name="connsiteY3" fmla="*/ 97876 h 755406"/>
                <a:gd name="connsiteX4" fmla="*/ 697056 w 800580"/>
                <a:gd name="connsiteY4" fmla="*/ 58976 h 755406"/>
                <a:gd name="connsiteX5" fmla="*/ 400291 w 800580"/>
                <a:gd name="connsiteY5" fmla="*/ 0 h 755406"/>
                <a:gd name="connsiteX6" fmla="*/ 800580 w 800580"/>
                <a:gd name="connsiteY6" fmla="*/ 0 h 755406"/>
                <a:gd name="connsiteX7" fmla="*/ 800580 w 800580"/>
                <a:gd name="connsiteY7" fmla="*/ 377703 h 755406"/>
                <a:gd name="connsiteX8" fmla="*/ 400290 w 800580"/>
                <a:gd name="connsiteY8" fmla="*/ 755406 h 755406"/>
                <a:gd name="connsiteX9" fmla="*/ 0 w 800580"/>
                <a:gd name="connsiteY9" fmla="*/ 377703 h 755406"/>
                <a:gd name="connsiteX10" fmla="*/ 1 w 800580"/>
                <a:gd name="connsiteY10" fmla="*/ 377703 h 755406"/>
                <a:gd name="connsiteX11" fmla="*/ 400291 w 800580"/>
                <a:gd name="connsiteY11" fmla="*/ 0 h 75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5406">
                  <a:moveTo>
                    <a:pt x="697056" y="58976"/>
                  </a:moveTo>
                  <a:cubicBezTo>
                    <a:pt x="673147" y="58976"/>
                    <a:pt x="653765" y="76392"/>
                    <a:pt x="653765" y="97876"/>
                  </a:cubicBezTo>
                  <a:cubicBezTo>
                    <a:pt x="653765" y="119360"/>
                    <a:pt x="673147" y="136776"/>
                    <a:pt x="697056" y="136776"/>
                  </a:cubicBezTo>
                  <a:cubicBezTo>
                    <a:pt x="720965" y="136776"/>
                    <a:pt x="740347" y="119360"/>
                    <a:pt x="740347" y="97876"/>
                  </a:cubicBezTo>
                  <a:cubicBezTo>
                    <a:pt x="740347" y="76392"/>
                    <a:pt x="720965" y="58976"/>
                    <a:pt x="697056" y="58976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7703"/>
                  </a:lnTo>
                  <a:cubicBezTo>
                    <a:pt x="800580" y="586303"/>
                    <a:pt x="621364" y="755406"/>
                    <a:pt x="400290" y="755406"/>
                  </a:cubicBezTo>
                  <a:cubicBezTo>
                    <a:pt x="179216" y="755406"/>
                    <a:pt x="0" y="586303"/>
                    <a:pt x="0" y="377703"/>
                  </a:cubicBezTo>
                  <a:lnTo>
                    <a:pt x="1" y="377703"/>
                  </a:lnTo>
                  <a:cubicBezTo>
                    <a:pt x="1" y="169103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（一）</a:t>
              </a:r>
            </a:p>
          </p:txBody>
        </p:sp>
        <p:sp>
          <p:nvSpPr>
            <p:cNvPr id="8" name="矩形 7"/>
            <p:cNvSpPr/>
            <p:nvPr>
              <p:custDataLst>
                <p:tags r:id="rId9"/>
              </p:custDataLst>
            </p:nvPr>
          </p:nvSpPr>
          <p:spPr bwMode="auto">
            <a:xfrm>
              <a:off x="3435026" y="3027363"/>
              <a:ext cx="3805000" cy="4843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1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+mn-ea"/>
                </a:rPr>
                <a:t>需求定理</a:t>
              </a:r>
            </a:p>
          </p:txBody>
        </p:sp>
      </p:grpSp>
      <p:sp>
        <p:nvSpPr>
          <p:cNvPr id="67588" name="文本框 2"/>
          <p:cNvSpPr txBox="1"/>
          <p:nvPr>
            <p:custDataLst>
              <p:tags r:id="rId2"/>
            </p:custDataLst>
          </p:nvPr>
        </p:nvSpPr>
        <p:spPr>
          <a:xfrm>
            <a:off x="1263650" y="5232400"/>
            <a:ext cx="4456113" cy="6985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(这就是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2017</a:t>
            </a:r>
            <a:r>
              <a:rPr lang="en-US" altLang="en-US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北京医改改变的第一个方面）</a:t>
            </a:r>
            <a:endParaRPr lang="en-US" altLang="en-US" sz="1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</a:pPr>
            <a:endParaRPr lang="en-US" altLang="en-US" sz="1600" b="1" dirty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61444" name="图片 8" descr="IMG_256"/>
          <p:cNvPicPr>
            <a:picLocks noChangeAspect="1"/>
          </p:cNvPicPr>
          <p:nvPr/>
        </p:nvPicPr>
        <p:blipFill>
          <a:blip r:embed="rId12"/>
          <a:srcRect t="1797" r="9885"/>
          <a:stretch>
            <a:fillRect/>
          </a:stretch>
        </p:blipFill>
        <p:spPr>
          <a:xfrm>
            <a:off x="5059363" y="5654675"/>
            <a:ext cx="2974975" cy="1184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2"/>
          <p:cNvSpPr txBox="1"/>
          <p:nvPr>
            <p:custDataLst>
              <p:tags r:id="rId3"/>
            </p:custDataLst>
          </p:nvPr>
        </p:nvSpPr>
        <p:spPr>
          <a:xfrm>
            <a:off x="1263650" y="2173288"/>
            <a:ext cx="6496050" cy="6985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根据</a:t>
            </a: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需求定理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我们得知：价格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越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高，需求量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越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低，价格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越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低需求量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越</a:t>
            </a: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高。</a:t>
            </a:r>
            <a:endParaRPr lang="en-US" altLang="en-US" sz="2400" b="1" dirty="0">
              <a:solidFill>
                <a:srgbClr val="0000FF"/>
              </a:solidFill>
              <a:latin typeface="华文琥珀" panose="0201080004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10" name="文本框 2"/>
          <p:cNvSpPr txBox="1"/>
          <p:nvPr>
            <p:custDataLst>
              <p:tags r:id="rId4"/>
            </p:custDataLst>
          </p:nvPr>
        </p:nvSpPr>
        <p:spPr>
          <a:xfrm>
            <a:off x="1357290" y="2857496"/>
            <a:ext cx="6270625" cy="6985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sz="1200" smtClean="0">
                <a:solidFill>
                  <a:srgbClr val="333333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 </a:t>
            </a:r>
            <a:r>
              <a:rPr lang="en-US" altLang="en-US" sz="1200" dirty="0" smtClean="0">
                <a:solidFill>
                  <a:srgbClr val="333333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随着人们对健康关注度提高，</a:t>
            </a:r>
            <a:r>
              <a:rPr lang="en-US" altLang="en-US" sz="1200" dirty="0" smtClean="0">
                <a:solidFill>
                  <a:srgbClr val="333333"/>
                </a:solidFill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以往挂专家号只需</a:t>
            </a:r>
            <a:r>
              <a:rPr lang="en-US" altLang="en-US" sz="1200" dirty="0">
                <a:solidFill>
                  <a:srgbClr val="333333"/>
                </a:solidFill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14元，所以人们不管大病小病都挂专家号，</a:t>
            </a:r>
            <a:r>
              <a:rPr lang="en-US" altLang="en-US" sz="1200" dirty="0" smtClean="0">
                <a:solidFill>
                  <a:srgbClr val="333333"/>
                </a:solidFill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这样</a:t>
            </a:r>
            <a:r>
              <a:rPr lang="en-US" altLang="en-US" sz="1200" dirty="0" smtClean="0">
                <a:solidFill>
                  <a:srgbClr val="333333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真正得了重病需看专家的患者得到专家疹治的可</a:t>
            </a:r>
            <a:r>
              <a:rPr lang="zh-CN" altLang="en-US" sz="1200" dirty="0" smtClean="0">
                <a:solidFill>
                  <a:srgbClr val="333333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能就小了。</a:t>
            </a:r>
            <a:endParaRPr lang="en-US" altLang="en-US" sz="1200" dirty="0">
              <a:solidFill>
                <a:srgbClr val="333333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" name="文本框 2"/>
          <p:cNvSpPr txBox="1"/>
          <p:nvPr>
            <p:custDataLst>
              <p:tags r:id="rId5"/>
            </p:custDataLst>
          </p:nvPr>
        </p:nvSpPr>
        <p:spPr>
          <a:xfrm>
            <a:off x="1263650" y="3649663"/>
            <a:ext cx="6269038" cy="6985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sz="1200" dirty="0">
                <a:solidFill>
                  <a:srgbClr val="333333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 但设立医事服务费后，看专家变贵了，大家在挂号前就会掂量掂量自己的病情，很多人掂量之后可能就去挂了完全能够治好自己的病、价格也合适的普通医生的号了。这样，就把专家资源留给了更需要挂专家号的患者。</a:t>
            </a:r>
          </a:p>
        </p:txBody>
      </p:sp>
      <p:sp>
        <p:nvSpPr>
          <p:cNvPr id="13" name="文本框 2"/>
          <p:cNvSpPr txBox="1"/>
          <p:nvPr>
            <p:custDataLst>
              <p:tags r:id="rId6"/>
            </p:custDataLst>
          </p:nvPr>
        </p:nvSpPr>
        <p:spPr>
          <a:xfrm>
            <a:off x="1263650" y="4533900"/>
            <a:ext cx="6496050" cy="6985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从而使价格机制分流了病人，合理配置了医疗资源。</a:t>
            </a:r>
            <a:endParaRPr lang="en-US" altLang="en-US" sz="2400" b="1" dirty="0">
              <a:solidFill>
                <a:srgbClr val="0000FF"/>
              </a:solidFill>
              <a:latin typeface="华文琥珀" panose="0201080004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14" name="文本框 2"/>
          <p:cNvSpPr txBox="1"/>
          <p:nvPr>
            <p:custDataLst>
              <p:tags r:id="rId7"/>
            </p:custDataLst>
          </p:nvPr>
        </p:nvSpPr>
        <p:spPr>
          <a:xfrm>
            <a:off x="2174875" y="136525"/>
            <a:ext cx="6496050" cy="6985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四、原理解析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9" grpId="0"/>
      <p:bldP spid="11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1"/>
          <p:cNvGrpSpPr/>
          <p:nvPr/>
        </p:nvGrpSpPr>
        <p:grpSpPr>
          <a:xfrm>
            <a:off x="2019300" y="1017588"/>
            <a:ext cx="4910138" cy="776287"/>
            <a:chOff x="2346177" y="3027683"/>
            <a:chExt cx="4816806" cy="824293"/>
          </a:xfrm>
        </p:grpSpPr>
        <p:sp>
          <p:nvSpPr>
            <p:cNvPr id="50" name="任意多边形 49"/>
            <p:cNvSpPr/>
            <p:nvPr>
              <p:custDataLst>
                <p:tags r:id="rId7"/>
              </p:custDataLst>
            </p:nvPr>
          </p:nvSpPr>
          <p:spPr bwMode="auto">
            <a:xfrm>
              <a:off x="2346177" y="3027683"/>
              <a:ext cx="962427" cy="824293"/>
            </a:xfrm>
            <a:custGeom>
              <a:avLst/>
              <a:gdLst>
                <a:gd name="connsiteX0" fmla="*/ 697056 w 800580"/>
                <a:gd name="connsiteY0" fmla="*/ 58976 h 755406"/>
                <a:gd name="connsiteX1" fmla="*/ 653765 w 800580"/>
                <a:gd name="connsiteY1" fmla="*/ 97876 h 755406"/>
                <a:gd name="connsiteX2" fmla="*/ 697056 w 800580"/>
                <a:gd name="connsiteY2" fmla="*/ 136776 h 755406"/>
                <a:gd name="connsiteX3" fmla="*/ 740347 w 800580"/>
                <a:gd name="connsiteY3" fmla="*/ 97876 h 755406"/>
                <a:gd name="connsiteX4" fmla="*/ 697056 w 800580"/>
                <a:gd name="connsiteY4" fmla="*/ 58976 h 755406"/>
                <a:gd name="connsiteX5" fmla="*/ 400291 w 800580"/>
                <a:gd name="connsiteY5" fmla="*/ 0 h 755406"/>
                <a:gd name="connsiteX6" fmla="*/ 800580 w 800580"/>
                <a:gd name="connsiteY6" fmla="*/ 0 h 755406"/>
                <a:gd name="connsiteX7" fmla="*/ 800580 w 800580"/>
                <a:gd name="connsiteY7" fmla="*/ 377703 h 755406"/>
                <a:gd name="connsiteX8" fmla="*/ 400290 w 800580"/>
                <a:gd name="connsiteY8" fmla="*/ 755406 h 755406"/>
                <a:gd name="connsiteX9" fmla="*/ 0 w 800580"/>
                <a:gd name="connsiteY9" fmla="*/ 377703 h 755406"/>
                <a:gd name="connsiteX10" fmla="*/ 1 w 800580"/>
                <a:gd name="connsiteY10" fmla="*/ 377703 h 755406"/>
                <a:gd name="connsiteX11" fmla="*/ 400291 w 800580"/>
                <a:gd name="connsiteY11" fmla="*/ 0 h 75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5406">
                  <a:moveTo>
                    <a:pt x="697056" y="58976"/>
                  </a:moveTo>
                  <a:cubicBezTo>
                    <a:pt x="673147" y="58976"/>
                    <a:pt x="653765" y="76392"/>
                    <a:pt x="653765" y="97876"/>
                  </a:cubicBezTo>
                  <a:cubicBezTo>
                    <a:pt x="653765" y="119360"/>
                    <a:pt x="673147" y="136776"/>
                    <a:pt x="697056" y="136776"/>
                  </a:cubicBezTo>
                  <a:cubicBezTo>
                    <a:pt x="720965" y="136776"/>
                    <a:pt x="740347" y="119360"/>
                    <a:pt x="740347" y="97876"/>
                  </a:cubicBezTo>
                  <a:cubicBezTo>
                    <a:pt x="740347" y="76392"/>
                    <a:pt x="720965" y="58976"/>
                    <a:pt x="697056" y="58976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7703"/>
                  </a:lnTo>
                  <a:cubicBezTo>
                    <a:pt x="800580" y="586303"/>
                    <a:pt x="621364" y="755406"/>
                    <a:pt x="400290" y="755406"/>
                  </a:cubicBezTo>
                  <a:cubicBezTo>
                    <a:pt x="179216" y="755406"/>
                    <a:pt x="0" y="586303"/>
                    <a:pt x="0" y="377703"/>
                  </a:cubicBezTo>
                  <a:lnTo>
                    <a:pt x="1" y="377703"/>
                  </a:lnTo>
                  <a:cubicBezTo>
                    <a:pt x="1" y="169103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92500"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（二）</a:t>
              </a:r>
            </a:p>
          </p:txBody>
        </p:sp>
        <p:sp>
          <p:nvSpPr>
            <p:cNvPr id="8" name="矩形 7"/>
            <p:cNvSpPr/>
            <p:nvPr>
              <p:custDataLst>
                <p:tags r:id="rId8"/>
              </p:custDataLst>
            </p:nvPr>
          </p:nvSpPr>
          <p:spPr bwMode="auto">
            <a:xfrm>
              <a:off x="3308604" y="3027683"/>
              <a:ext cx="3854379" cy="6826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供给定理</a:t>
              </a:r>
            </a:p>
          </p:txBody>
        </p:sp>
      </p:grp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2019300" y="158743"/>
            <a:ext cx="6496049" cy="699594"/>
          </a:xfrm>
          <a:prstGeom prst="rect">
            <a:avLst/>
          </a:prstGeom>
        </p:spPr>
        <p:txBody>
          <a:bodyPr anchor="b">
            <a:normAutofit/>
          </a:bodyPr>
          <a:lstStyle>
            <a:lvl1pPr defTabSz="914400" eaLnBrk="1" latinLnBrk="0" hangingPunct="1">
              <a:lnSpc>
                <a:spcPct val="90000"/>
              </a:lnSpc>
              <a:buNone/>
              <a:defRPr lang="en-US" altLang="en-US" sz="3200" b="1" i="0" baseline="0" dirty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000" b="0" i="0" u="none" strike="noStrike" kern="1200" cap="none" spc="0" normalizeH="0" baseline="0" noProof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四、</a:t>
            </a:r>
            <a:r>
              <a:rPr kumimoji="0" lang="zh-CN" altLang="en-US" sz="4000" b="0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原理</a:t>
            </a:r>
            <a:r>
              <a:rPr kumimoji="0" lang="zh-CN" altLang="en-US" sz="4000" b="0" i="0" u="none" strike="noStrike" kern="1200" cap="none" spc="0" normalizeH="0" baseline="0" noProof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解析</a:t>
            </a:r>
            <a:endParaRPr kumimoji="0" lang="zh-CN" altLang="en-US" sz="3200" b="1" i="0" u="none" strike="noStrike" kern="1200" cap="none" spc="0" normalizeH="0" baseline="0" noProof="1" smtClean="0">
              <a:ln>
                <a:noFill/>
              </a:ln>
              <a:gradFill>
                <a:gsLst>
                  <a:gs pos="0">
                    <a:schemeClr val="accent3"/>
                  </a:gs>
                  <a:gs pos="100000">
                    <a:schemeClr val="accent2"/>
                  </a:gs>
                </a:gsLst>
                <a:lin ang="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2468" name="图片 14" descr="IMG_25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58925" y="5340350"/>
            <a:ext cx="5097463" cy="1309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097280" y="1953895"/>
            <a:ext cx="6686550" cy="939165"/>
          </a:xfrm>
          <a:prstGeom prst="rect">
            <a:avLst/>
          </a:prstGeom>
        </p:spPr>
        <p:txBody>
          <a:bodyPr anchor="b">
            <a:normAutofit fontScale="77500" lnSpcReduction="20000"/>
          </a:bodyPr>
          <a:lstStyle>
            <a:lvl1pPr defTabSz="914400" eaLnBrk="1" latinLnBrk="0" hangingPunct="1">
              <a:lnSpc>
                <a:spcPct val="90000"/>
              </a:lnSpc>
              <a:buNone/>
              <a:defRPr lang="en-US" altLang="en-US" sz="3200" b="1" i="0" baseline="0" dirty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       根据</a:t>
            </a:r>
            <a:r>
              <a:rPr kumimoji="0" lang="en-US" altLang="x-none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供给定理</a:t>
            </a:r>
            <a:r>
              <a:rPr kumimoji="0" lang="en-US" altLang="x-none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得知</a:t>
            </a:r>
            <a:r>
              <a:rPr kumimoji="0" lang="en-US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：</a:t>
            </a:r>
            <a:r>
              <a:rPr kumimoji="0" lang="en-US" altLang="x-none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价格</a:t>
            </a:r>
            <a:r>
              <a:rPr kumimoji="0" lang="en-US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越</a:t>
            </a:r>
            <a:r>
              <a:rPr kumimoji="0" lang="en-US" altLang="x-none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高，供方</a:t>
            </a:r>
            <a:r>
              <a:rPr kumimoji="0" lang="en-US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越</a:t>
            </a:r>
            <a:r>
              <a:rPr kumimoji="0" lang="en-US" altLang="x-none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愿意供给，价格</a:t>
            </a:r>
            <a:r>
              <a:rPr kumimoji="0" lang="en-US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越</a:t>
            </a:r>
            <a:r>
              <a:rPr kumimoji="0" lang="en-US" altLang="x-none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低，供方</a:t>
            </a:r>
            <a:r>
              <a:rPr kumimoji="0" lang="en-US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越</a:t>
            </a:r>
            <a:r>
              <a:rPr kumimoji="0" lang="en-US" altLang="x-none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不愿意供给。</a:t>
            </a:r>
            <a:endParaRPr kumimoji="0" lang="zh-CN" altLang="en-US" sz="3200" b="1" i="0" u="none" strike="noStrike" kern="1200" cap="none" spc="0" normalizeH="0" baseline="0" noProof="1" smtClean="0">
              <a:ln>
                <a:noFill/>
              </a:ln>
              <a:gradFill>
                <a:gsLst>
                  <a:gs pos="0">
                    <a:schemeClr val="accent3"/>
                  </a:gs>
                  <a:gs pos="100000">
                    <a:schemeClr val="accent2"/>
                  </a:gs>
                </a:gsLst>
                <a:lin ang="0" scaled="1"/>
              </a:gra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1096963" y="2892425"/>
            <a:ext cx="6496050" cy="700088"/>
          </a:xfrm>
          <a:prstGeom prst="rect">
            <a:avLst/>
          </a:prstGeom>
        </p:spPr>
        <p:txBody>
          <a:bodyPr anchor="b"/>
          <a:lstStyle>
            <a:lvl1pPr defTabSz="914400" eaLnBrk="1" latinLnBrk="0" hangingPunct="1">
              <a:lnSpc>
                <a:spcPct val="90000"/>
              </a:lnSpc>
              <a:buNone/>
              <a:defRPr lang="en-US" altLang="en-US" sz="3200" b="1" i="0" baseline="0" dirty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    </a:t>
            </a:r>
            <a:r>
              <a:rPr kumimoji="0" lang="zh-CN" altLang="en-US" sz="10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   因</a:t>
            </a:r>
            <a:r>
              <a:rPr kumimoji="0" lang="en-US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以往挂号成本低，需求大，造成医生劳动力廉价、工作强度大</a:t>
            </a:r>
            <a:r>
              <a:rPr kumimoji="0" lang="zh-CN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、</a:t>
            </a:r>
            <a:r>
              <a:rPr kumimoji="0" lang="en-US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不愿出疹</a:t>
            </a:r>
            <a:r>
              <a:rPr kumimoji="0" lang="zh-CN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的</a:t>
            </a:r>
            <a:r>
              <a:rPr kumimoji="0" lang="en-US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现象。</a:t>
            </a:r>
            <a:r>
              <a:rPr kumimoji="0" lang="zh-CN" altLang="zh-CN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医生是看病的</a:t>
            </a:r>
            <a:r>
              <a:rPr kumimoji="0" lang="zh-CN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，</a:t>
            </a:r>
            <a:r>
              <a:rPr kumimoji="0" lang="en-US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不是卖药的，</a:t>
            </a:r>
            <a:r>
              <a:rPr kumimoji="0" lang="zh-CN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按以往大开处方</a:t>
            </a:r>
            <a:r>
              <a:rPr kumimoji="0" lang="en-US" altLang="x-none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既损害了病人的利益，也未体现医生应有的价值</a:t>
            </a:r>
            <a:r>
              <a:rPr kumimoji="0" lang="en-US" altLang="x-none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。</a:t>
            </a:r>
            <a:endParaRPr kumimoji="0" lang="zh-CN" altLang="x-none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1096963" y="3840163"/>
            <a:ext cx="6496050" cy="700088"/>
          </a:xfrm>
          <a:prstGeom prst="rect">
            <a:avLst/>
          </a:prstGeom>
        </p:spPr>
        <p:txBody>
          <a:bodyPr anchor="b"/>
          <a:lstStyle>
            <a:lvl1pPr defTabSz="914400" eaLnBrk="1" latinLnBrk="0" hangingPunct="1">
              <a:lnSpc>
                <a:spcPct val="90000"/>
              </a:lnSpc>
              <a:buNone/>
              <a:defRPr lang="en-US" altLang="en-US" sz="3200" b="1" i="0" baseline="0" dirty="0">
                <a:gradFill flip="none" rotWithShape="1">
                  <a:gsLst>
                    <a:gs pos="0">
                      <a:schemeClr val="accent3"/>
                    </a:gs>
                    <a:gs pos="100000">
                      <a:schemeClr val="accent2"/>
                    </a:gs>
                  </a:gsLst>
                  <a:lin ang="0" scaled="1"/>
                  <a:tileRect/>
                </a:gradFill>
                <a:ea typeface="黑体" panose="02010609060101010101" pitchFamily="49" charset="-122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11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       </a:t>
            </a:r>
            <a:r>
              <a:rPr kumimoji="0" lang="en-US" altLang="x-none" sz="10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 医改后有效改善了这些问题</a:t>
            </a:r>
            <a:r>
              <a:rPr kumimoji="0" lang="en-US" altLang="x-none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，医务人员获得合理的劳动报酬，多干多得、水平高的多得、规规矩矩的多得，</a:t>
            </a:r>
            <a:r>
              <a:rPr kumimoji="0" lang="en-US" altLang="en-US" sz="1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从而</a:t>
            </a:r>
            <a:r>
              <a:rPr kumimoji="0" lang="en-US" altLang="x-none" sz="1800" b="1" i="0" u="none" strike="noStrike" kern="1200" cap="none" spc="0" normalizeH="0" baseline="0" noProof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ea"/>
                <a:sym typeface="+mn-ea"/>
              </a:rPr>
              <a:t>回归了医生职业应有的价值与尊严。</a:t>
            </a:r>
            <a:endParaRPr kumimoji="0" lang="zh-CN" altLang="x-none" sz="1800" b="1" i="0" u="none" strike="noStrike" kern="1200" cap="none" spc="0" normalizeH="0" baseline="0" noProof="1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n-ea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1177925" y="4359275"/>
            <a:ext cx="6496050" cy="700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b="1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（这就是</a:t>
            </a:r>
            <a:r>
              <a: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2017</a:t>
            </a:r>
            <a:r>
              <a:rPr lang="en-US" altLang="en-US" b="1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北京医改改变的第二个方面）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1"/>
          <p:cNvGrpSpPr/>
          <p:nvPr/>
        </p:nvGrpSpPr>
        <p:grpSpPr>
          <a:xfrm>
            <a:off x="1401763" y="1214438"/>
            <a:ext cx="4708525" cy="831850"/>
            <a:chOff x="2243050" y="3001934"/>
            <a:chExt cx="4708628" cy="832264"/>
          </a:xfrm>
        </p:grpSpPr>
        <p:sp>
          <p:nvSpPr>
            <p:cNvPr id="50" name="任意多边形 49"/>
            <p:cNvSpPr/>
            <p:nvPr>
              <p:custDataLst>
                <p:tags r:id="rId8"/>
              </p:custDataLst>
            </p:nvPr>
          </p:nvSpPr>
          <p:spPr bwMode="auto">
            <a:xfrm>
              <a:off x="2243050" y="3001934"/>
              <a:ext cx="955696" cy="832264"/>
            </a:xfrm>
            <a:custGeom>
              <a:avLst/>
              <a:gdLst>
                <a:gd name="connsiteX0" fmla="*/ 697056 w 800580"/>
                <a:gd name="connsiteY0" fmla="*/ 58976 h 755406"/>
                <a:gd name="connsiteX1" fmla="*/ 653765 w 800580"/>
                <a:gd name="connsiteY1" fmla="*/ 97876 h 755406"/>
                <a:gd name="connsiteX2" fmla="*/ 697056 w 800580"/>
                <a:gd name="connsiteY2" fmla="*/ 136776 h 755406"/>
                <a:gd name="connsiteX3" fmla="*/ 740347 w 800580"/>
                <a:gd name="connsiteY3" fmla="*/ 97876 h 755406"/>
                <a:gd name="connsiteX4" fmla="*/ 697056 w 800580"/>
                <a:gd name="connsiteY4" fmla="*/ 58976 h 755406"/>
                <a:gd name="connsiteX5" fmla="*/ 400291 w 800580"/>
                <a:gd name="connsiteY5" fmla="*/ 0 h 755406"/>
                <a:gd name="connsiteX6" fmla="*/ 800580 w 800580"/>
                <a:gd name="connsiteY6" fmla="*/ 0 h 755406"/>
                <a:gd name="connsiteX7" fmla="*/ 800580 w 800580"/>
                <a:gd name="connsiteY7" fmla="*/ 377703 h 755406"/>
                <a:gd name="connsiteX8" fmla="*/ 400290 w 800580"/>
                <a:gd name="connsiteY8" fmla="*/ 755406 h 755406"/>
                <a:gd name="connsiteX9" fmla="*/ 0 w 800580"/>
                <a:gd name="connsiteY9" fmla="*/ 377703 h 755406"/>
                <a:gd name="connsiteX10" fmla="*/ 1 w 800580"/>
                <a:gd name="connsiteY10" fmla="*/ 377703 h 755406"/>
                <a:gd name="connsiteX11" fmla="*/ 400291 w 800580"/>
                <a:gd name="connsiteY11" fmla="*/ 0 h 75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0580" h="755406">
                  <a:moveTo>
                    <a:pt x="697056" y="58976"/>
                  </a:moveTo>
                  <a:cubicBezTo>
                    <a:pt x="673147" y="58976"/>
                    <a:pt x="653765" y="76392"/>
                    <a:pt x="653765" y="97876"/>
                  </a:cubicBezTo>
                  <a:cubicBezTo>
                    <a:pt x="653765" y="119360"/>
                    <a:pt x="673147" y="136776"/>
                    <a:pt x="697056" y="136776"/>
                  </a:cubicBezTo>
                  <a:cubicBezTo>
                    <a:pt x="720965" y="136776"/>
                    <a:pt x="740347" y="119360"/>
                    <a:pt x="740347" y="97876"/>
                  </a:cubicBezTo>
                  <a:cubicBezTo>
                    <a:pt x="740347" y="76392"/>
                    <a:pt x="720965" y="58976"/>
                    <a:pt x="697056" y="58976"/>
                  </a:cubicBezTo>
                  <a:close/>
                  <a:moveTo>
                    <a:pt x="400291" y="0"/>
                  </a:moveTo>
                  <a:lnTo>
                    <a:pt x="800580" y="0"/>
                  </a:lnTo>
                  <a:lnTo>
                    <a:pt x="800580" y="377703"/>
                  </a:lnTo>
                  <a:cubicBezTo>
                    <a:pt x="800580" y="586303"/>
                    <a:pt x="621364" y="755406"/>
                    <a:pt x="400290" y="755406"/>
                  </a:cubicBezTo>
                  <a:cubicBezTo>
                    <a:pt x="179216" y="755406"/>
                    <a:pt x="0" y="586303"/>
                    <a:pt x="0" y="377703"/>
                  </a:cubicBezTo>
                  <a:lnTo>
                    <a:pt x="1" y="377703"/>
                  </a:lnTo>
                  <a:cubicBezTo>
                    <a:pt x="1" y="169103"/>
                    <a:pt x="179217" y="0"/>
                    <a:pt x="4002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1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（三）</a:t>
              </a:r>
            </a:p>
          </p:txBody>
        </p:sp>
        <p:sp>
          <p:nvSpPr>
            <p:cNvPr id="8" name="矩形 7"/>
            <p:cNvSpPr/>
            <p:nvPr>
              <p:custDataLst>
                <p:tags r:id="rId9"/>
              </p:custDataLst>
            </p:nvPr>
          </p:nvSpPr>
          <p:spPr bwMode="auto">
            <a:xfrm>
              <a:off x="3198746" y="3001934"/>
              <a:ext cx="3752932" cy="6496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zh-CN" sz="2800" b="1" i="0" u="none" strike="noStrike" kern="1200" cap="none" spc="0" normalizeH="0" baseline="0" noProof="1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最高限价</a:t>
              </a:r>
            </a:p>
          </p:txBody>
        </p:sp>
      </p:grpSp>
      <p:sp>
        <p:nvSpPr>
          <p:cNvPr id="71684" name="文本框 2"/>
          <p:cNvSpPr txBox="1"/>
          <p:nvPr>
            <p:custDataLst>
              <p:tags r:id="rId2"/>
            </p:custDataLst>
          </p:nvPr>
        </p:nvSpPr>
        <p:spPr>
          <a:xfrm>
            <a:off x="1870075" y="381000"/>
            <a:ext cx="6496050" cy="700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四、原理解析</a:t>
            </a:r>
          </a:p>
        </p:txBody>
      </p:sp>
      <p:pic>
        <p:nvPicPr>
          <p:cNvPr id="63492" name="图片 2"/>
          <p:cNvPicPr>
            <a:picLocks noChangeAspect="1"/>
          </p:cNvPicPr>
          <p:nvPr/>
        </p:nvPicPr>
        <p:blipFill>
          <a:blip r:embed="rId12"/>
          <a:srcRect l="-4242" t="945" r="4242" b="6944"/>
          <a:stretch>
            <a:fillRect/>
          </a:stretch>
        </p:blipFill>
        <p:spPr>
          <a:xfrm>
            <a:off x="7158038" y="5516563"/>
            <a:ext cx="719137" cy="903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2"/>
          <p:cNvSpPr txBox="1"/>
          <p:nvPr>
            <p:custDataLst>
              <p:tags r:id="rId3"/>
            </p:custDataLst>
          </p:nvPr>
        </p:nvSpPr>
        <p:spPr>
          <a:xfrm>
            <a:off x="955674" y="1916832"/>
            <a:ext cx="6712669" cy="829543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zh-CN" sz="1400" dirty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       </a:t>
            </a:r>
            <a:r>
              <a:rPr lang="en-US" altLang="zh-CN" sz="1400" dirty="0" err="1" smtClean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为使稀缺的</a:t>
            </a:r>
            <a:r>
              <a:rPr lang="zh-CN" altLang="en-US" sz="1400" dirty="0" smtClean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优质</a:t>
            </a:r>
            <a:r>
              <a:rPr lang="en-US" altLang="zh-CN" sz="1400" dirty="0" err="1" smtClean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医疗资源得到较为公平的合理配置</a:t>
            </a:r>
            <a:r>
              <a:rPr lang="en-US" altLang="zh-CN" sz="1400" dirty="0" err="1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，</a:t>
            </a:r>
            <a:r>
              <a:rPr lang="en-US" altLang="en-US" sz="1400" dirty="0" err="1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医事服务费由</a:t>
            </a:r>
            <a:r>
              <a:rPr lang="en-US" altLang="zh-CN" sz="1400" dirty="0" err="1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政府出台</a:t>
            </a:r>
            <a:r>
              <a:rPr lang="en-US" altLang="en-US" sz="1400" dirty="0" err="1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，即</a:t>
            </a:r>
            <a:r>
              <a:rPr lang="en-US" altLang="zh-CN" sz="1400" dirty="0" err="1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政府定价</a:t>
            </a:r>
            <a:r>
              <a:rPr lang="en-US" altLang="zh-CN" sz="1400" dirty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——</a:t>
            </a:r>
            <a:r>
              <a:rPr lang="en-US" altLang="en-US" sz="1400" dirty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出台</a:t>
            </a:r>
            <a:r>
              <a:rPr lang="en-US" altLang="en-US" sz="14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最高限价</a:t>
            </a:r>
            <a:r>
              <a:rPr lang="en-US" altLang="zh-CN" sz="1400" dirty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；</a:t>
            </a:r>
            <a:endParaRPr lang="en-US" altLang="zh-CN" sz="1400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1119188" y="3206750"/>
            <a:ext cx="6719887" cy="14859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以三级医院为例医改前后</a:t>
            </a:r>
            <a:r>
              <a:rPr lang="zh-CN" altLang="en-US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价格对比：普通门诊：</a:t>
            </a:r>
            <a:r>
              <a:rPr lang="en-US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5--50     </a:t>
            </a:r>
            <a:r>
              <a:rPr lang="zh-CN" altLang="en-US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副主任医师：</a:t>
            </a:r>
            <a:r>
              <a:rPr lang="en-US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7--60 </a:t>
            </a:r>
            <a:endParaRPr lang="en-US" altLang="zh-CN" sz="1600" b="1" dirty="0">
              <a:solidFill>
                <a:srgbClr val="232526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黑体" panose="02010609060101010101" pitchFamily="49" charset="-122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                                                                  </a:t>
            </a:r>
            <a:r>
              <a:rPr lang="zh-CN" altLang="en-US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主任医师：</a:t>
            </a:r>
            <a:r>
              <a:rPr lang="en-US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10--80    </a:t>
            </a:r>
            <a:r>
              <a:rPr lang="zh-CN" altLang="en-US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知名专家：</a:t>
            </a:r>
            <a:r>
              <a:rPr lang="en-US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14--100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                                                                  急    诊：</a:t>
            </a:r>
            <a:r>
              <a:rPr lang="en-US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70        </a:t>
            </a:r>
            <a:r>
              <a:rPr lang="zh-CN" altLang="en-US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住    院：</a:t>
            </a:r>
            <a:r>
              <a:rPr lang="en-US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100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我们熟知的挂号费按职级不同，上涨了</a:t>
            </a:r>
            <a:r>
              <a:rPr lang="en-US" altLang="zh-CN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40-90</a:t>
            </a:r>
            <a:r>
              <a:rPr lang="zh-CN" altLang="en-US" sz="14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元不等。</a:t>
            </a:r>
          </a:p>
        </p:txBody>
      </p:sp>
      <p:sp>
        <p:nvSpPr>
          <p:cNvPr id="4" name="文本框 2"/>
          <p:cNvSpPr txBox="1"/>
          <p:nvPr>
            <p:custDataLst>
              <p:tags r:id="rId5"/>
            </p:custDataLst>
          </p:nvPr>
        </p:nvSpPr>
        <p:spPr>
          <a:xfrm>
            <a:off x="819150" y="4587875"/>
            <a:ext cx="6496050" cy="700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en-US" altLang="zh-CN" sz="1400" dirty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       </a:t>
            </a:r>
            <a:r>
              <a:rPr lang="zh-CN" altLang="en-US" sz="1400" dirty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同时，</a:t>
            </a:r>
            <a:r>
              <a:rPr lang="en-US" altLang="zh-CN" sz="1400" dirty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本次医改还推出了“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特需医疗服务价格由医院自主定价”</a:t>
            </a:r>
            <a:r>
              <a:rPr lang="en-US" altLang="zh-CN" sz="1400" dirty="0"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的规定，使优秀的医疗资源通过市场调节价格，</a:t>
            </a:r>
            <a:r>
              <a:rPr lang="en-US" altLang="zh-CN" sz="1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  <a:sym typeface="黑体" panose="02010609060101010101" pitchFamily="49" charset="-122"/>
              </a:rPr>
              <a:t>更加体现了医生职业应有的价值与尊严。</a:t>
            </a:r>
            <a:endParaRPr lang="en-US" altLang="zh-CN" sz="1400" b="1" dirty="0">
              <a:solidFill>
                <a:srgbClr val="0000FF"/>
              </a:solidFill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5" name="文本框 2"/>
          <p:cNvSpPr txBox="1"/>
          <p:nvPr>
            <p:custDataLst>
              <p:tags r:id="rId6"/>
            </p:custDataLst>
          </p:nvPr>
        </p:nvSpPr>
        <p:spPr>
          <a:xfrm>
            <a:off x="819150" y="4692651"/>
            <a:ext cx="6496050" cy="1117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16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特需门诊价格：知名专家</a:t>
            </a:r>
            <a:r>
              <a:rPr lang="en-US" altLang="zh-CN" sz="16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300    </a:t>
            </a:r>
            <a:r>
              <a:rPr lang="zh-CN" altLang="en-US" sz="16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主任医师</a:t>
            </a:r>
            <a:r>
              <a:rPr lang="en-US" altLang="zh-CN" sz="16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200   </a:t>
            </a:r>
            <a:r>
              <a:rPr lang="zh-CN" altLang="en-US" sz="16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副主任医师</a:t>
            </a:r>
            <a:r>
              <a:rPr lang="en-US" altLang="zh-CN" sz="16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100</a:t>
            </a:r>
            <a:r>
              <a:rPr lang="zh-CN" altLang="en-US" sz="1600" b="1" dirty="0">
                <a:solidFill>
                  <a:srgbClr val="23252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黑体" panose="02010609060101010101" pitchFamily="49" charset="-122"/>
              </a:rPr>
              <a:t>不等</a:t>
            </a: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54050" y="5753100"/>
            <a:ext cx="6496050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800" b="1" i="0" u="none" strike="noStrike" kern="1200" cap="none" spc="0" normalizeH="0" baseline="0" noProof="1">
                <a:ln>
                  <a:noFill/>
                </a:ln>
                <a:solidFill>
                  <a:srgbClr val="47494B">
                    <a:lumMod val="50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ea"/>
                <a:sym typeface="+mn-ea"/>
              </a:rPr>
              <a:t>（这也是经济学的“双手效应”在</a:t>
            </a:r>
            <a:r>
              <a:rPr kumimoji="0" lang="en-US" altLang="zh-CN" sz="1800" b="1" i="0" u="none" strike="noStrike" kern="1200" cap="none" spc="0" normalizeH="0" baseline="0" noProof="1">
                <a:ln>
                  <a:noFill/>
                </a:ln>
                <a:solidFill>
                  <a:srgbClr val="47494B">
                    <a:lumMod val="50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ea"/>
                <a:sym typeface="+mn-ea"/>
              </a:rPr>
              <a:t>2017</a:t>
            </a:r>
            <a:r>
              <a:rPr kumimoji="0" lang="zh-CN" altLang="en-US" sz="1800" b="1" i="0" u="none" strike="noStrike" kern="1200" cap="none" spc="0" normalizeH="0" baseline="0" noProof="1">
                <a:ln>
                  <a:noFill/>
                </a:ln>
                <a:solidFill>
                  <a:srgbClr val="47494B">
                    <a:lumMod val="50000"/>
                  </a:srgbClr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ea"/>
                <a:sym typeface="+mn-ea"/>
              </a:rPr>
              <a:t>北京医改中的体现）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2" grpId="0"/>
      <p:bldP spid="3" grpId="0"/>
      <p:bldP spid="4" grpId="0"/>
      <p:bldP spid="5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文本框 2"/>
          <p:cNvSpPr txBox="1"/>
          <p:nvPr>
            <p:custDataLst>
              <p:tags r:id="rId2"/>
            </p:custDataLst>
          </p:nvPr>
        </p:nvSpPr>
        <p:spPr>
          <a:xfrm>
            <a:off x="1870075" y="381000"/>
            <a:ext cx="6496050" cy="700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五</a:t>
            </a: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、</a:t>
            </a:r>
            <a:r>
              <a:rPr lang="zh-CN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模型</a:t>
            </a: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解析</a:t>
            </a:r>
          </a:p>
        </p:txBody>
      </p:sp>
      <p:pic>
        <p:nvPicPr>
          <p:cNvPr id="64515" name="图片 2"/>
          <p:cNvPicPr>
            <a:picLocks noChangeAspect="1"/>
          </p:cNvPicPr>
          <p:nvPr/>
        </p:nvPicPr>
        <p:blipFill>
          <a:blip r:embed="rId6"/>
          <a:srcRect l="-4242" t="945" r="4242" b="6944"/>
          <a:stretch>
            <a:fillRect/>
          </a:stretch>
        </p:blipFill>
        <p:spPr>
          <a:xfrm>
            <a:off x="7216775" y="381000"/>
            <a:ext cx="1033463" cy="1300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2"/>
          <p:cNvSpPr txBox="1"/>
          <p:nvPr>
            <p:custDataLst>
              <p:tags r:id="rId3"/>
            </p:custDataLst>
          </p:nvPr>
        </p:nvSpPr>
        <p:spPr>
          <a:xfrm>
            <a:off x="1023938" y="1223645"/>
            <a:ext cx="4525962" cy="424973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需求定理：</a:t>
            </a:r>
          </a:p>
          <a:p>
            <a:pPr>
              <a:lnSpc>
                <a:spcPct val="90000"/>
              </a:lnSpc>
            </a:pPr>
            <a:endParaRPr lang="zh-CN" altLang="en-US" sz="28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P   </a:t>
            </a:r>
          </a:p>
          <a:p>
            <a:pPr>
              <a:lnSpc>
                <a:spcPct val="90000"/>
              </a:lnSpc>
            </a:pPr>
            <a:endParaRPr lang="en-US" altLang="zh-CN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</a:t>
            </a:r>
            <a:r>
              <a:rPr lang="en-US" altLang="zh-CN" sz="1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D</a:t>
            </a:r>
          </a:p>
          <a:p>
            <a:pPr>
              <a:lnSpc>
                <a:spcPct val="90000"/>
              </a:lnSpc>
            </a:pPr>
            <a:endParaRPr lang="en-US" altLang="zh-CN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</a:t>
            </a:r>
            <a:r>
              <a:rPr lang="en-US" altLang="zh-CN" sz="1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</a:t>
            </a:r>
          </a:p>
          <a:p>
            <a:pPr>
              <a:lnSpc>
                <a:spcPct val="90000"/>
              </a:lnSpc>
            </a:pP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P1</a:t>
            </a:r>
          </a:p>
          <a:p>
            <a:pPr>
              <a:lnSpc>
                <a:spcPct val="9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</a:t>
            </a:r>
            <a:endParaRPr lang="en-US" altLang="zh-CN" sz="12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sz="12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sz="12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P2</a:t>
            </a:r>
          </a:p>
          <a:p>
            <a:pPr>
              <a:lnSpc>
                <a:spcPct val="90000"/>
              </a:lnSpc>
            </a:pP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</a:t>
            </a:r>
          </a:p>
          <a:p>
            <a:pPr>
              <a:lnSpc>
                <a:spcPct val="90000"/>
              </a:lnSpc>
            </a:pPr>
            <a:endParaRPr lang="zh-CN" altLang="en-US" sz="16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sz="16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</a:t>
            </a:r>
            <a:r>
              <a:rPr lang="en-US" altLang="zh-CN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0</a:t>
            </a: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</a:t>
            </a:r>
            <a:r>
              <a:rPr lang="zh-CN" altLang="en-US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     </a:t>
            </a: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Q1 </a:t>
            </a:r>
            <a:r>
              <a:rPr lang="zh-CN" altLang="en-US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</a:t>
            </a: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Q2</a:t>
            </a: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      </a:t>
            </a:r>
            <a:r>
              <a:rPr lang="en-US" altLang="zh-CN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</a:t>
            </a:r>
          </a:p>
        </p:txBody>
      </p:sp>
      <p:cxnSp>
        <p:nvCxnSpPr>
          <p:cNvPr id="3" name="直接箭头连接符 2"/>
          <p:cNvCxnSpPr/>
          <p:nvPr/>
        </p:nvCxnSpPr>
        <p:spPr>
          <a:xfrm flipV="1">
            <a:off x="1814513" y="2349500"/>
            <a:ext cx="20638" cy="2825750"/>
          </a:xfrm>
          <a:prstGeom prst="straightConnector1">
            <a:avLst/>
          </a:prstGeom>
          <a:ln w="28575">
            <a:solidFill>
              <a:schemeClr val="tx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 flipV="1">
            <a:off x="1814513" y="5157788"/>
            <a:ext cx="3262313" cy="17463"/>
          </a:xfrm>
          <a:prstGeom prst="straightConnector1">
            <a:avLst/>
          </a:prstGeom>
          <a:ln w="28575">
            <a:solidFill>
              <a:schemeClr val="tx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1825625" y="4432300"/>
            <a:ext cx="2025650" cy="4763"/>
          </a:xfrm>
          <a:prstGeom prst="line">
            <a:avLst/>
          </a:prstGeom>
          <a:ln w="19050">
            <a:solidFill>
              <a:schemeClr val="tx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809750" y="3700145"/>
            <a:ext cx="1322070" cy="17780"/>
          </a:xfrm>
          <a:prstGeom prst="line">
            <a:avLst/>
          </a:prstGeom>
          <a:ln w="19050">
            <a:solidFill>
              <a:schemeClr val="tx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131820" y="3717290"/>
            <a:ext cx="0" cy="1440815"/>
          </a:xfrm>
          <a:prstGeom prst="line">
            <a:avLst/>
          </a:prstGeom>
          <a:ln w="19050">
            <a:solidFill>
              <a:schemeClr val="tx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3851275" y="4437063"/>
            <a:ext cx="0" cy="720725"/>
          </a:xfrm>
          <a:prstGeom prst="line">
            <a:avLst/>
          </a:prstGeom>
          <a:ln w="19050">
            <a:solidFill>
              <a:schemeClr val="tx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339975" y="2925445"/>
            <a:ext cx="1919605" cy="1871980"/>
          </a:xfrm>
          <a:prstGeom prst="line">
            <a:avLst/>
          </a:prstGeom>
          <a:ln w="28575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530" name="文本框 14"/>
          <p:cNvSpPr txBox="1"/>
          <p:nvPr/>
        </p:nvSpPr>
        <p:spPr>
          <a:xfrm>
            <a:off x="5549900" y="4437063"/>
            <a:ext cx="2555875" cy="570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P</a:t>
            </a:r>
            <a:r>
              <a:rPr lang="en-US" altLang="zh-CN" sz="20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</a:t>
            </a:r>
            <a:r>
              <a:rPr lang="zh-CN" altLang="en-US" sz="20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则 </a:t>
            </a:r>
            <a:r>
              <a:rPr lang="en-US" altLang="zh-CN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   , P  </a:t>
            </a:r>
            <a:r>
              <a:rPr lang="zh-CN" altLang="en-US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则 </a:t>
            </a:r>
            <a:r>
              <a:rPr lang="en-US" altLang="zh-CN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</a:t>
            </a:r>
            <a:r>
              <a:rPr lang="en-US" altLang="zh-CN" sz="20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</a:p>
        </p:txBody>
      </p:sp>
      <p:sp>
        <p:nvSpPr>
          <p:cNvPr id="7" name="下箭头 6"/>
          <p:cNvSpPr/>
          <p:nvPr/>
        </p:nvSpPr>
        <p:spPr>
          <a:xfrm flipH="1">
            <a:off x="1636395" y="3930015"/>
            <a:ext cx="76200" cy="216535"/>
          </a:xfrm>
          <a:prstGeom prst="downArrow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右箭头 7"/>
          <p:cNvSpPr/>
          <p:nvPr/>
        </p:nvSpPr>
        <p:spPr>
          <a:xfrm>
            <a:off x="3380105" y="5294630"/>
            <a:ext cx="259080" cy="76200"/>
          </a:xfrm>
          <a:prstGeom prst="rightArrow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上箭头 14"/>
          <p:cNvSpPr/>
          <p:nvPr/>
        </p:nvSpPr>
        <p:spPr>
          <a:xfrm>
            <a:off x="2277110" y="3930015"/>
            <a:ext cx="76200" cy="222250"/>
          </a:xfrm>
          <a:prstGeom prst="up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左箭头 20"/>
          <p:cNvSpPr/>
          <p:nvPr/>
        </p:nvSpPr>
        <p:spPr>
          <a:xfrm>
            <a:off x="3378835" y="4794885"/>
            <a:ext cx="260350" cy="79375"/>
          </a:xfrm>
          <a:prstGeom prst="left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上箭头 21"/>
          <p:cNvSpPr/>
          <p:nvPr/>
        </p:nvSpPr>
        <p:spPr>
          <a:xfrm>
            <a:off x="7929245" y="4631055"/>
            <a:ext cx="76200" cy="222250"/>
          </a:xfrm>
          <a:prstGeom prst="up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上箭头 22"/>
          <p:cNvSpPr/>
          <p:nvPr/>
        </p:nvSpPr>
        <p:spPr>
          <a:xfrm>
            <a:off x="5831840" y="4614545"/>
            <a:ext cx="76200" cy="222250"/>
          </a:xfrm>
          <a:prstGeom prst="up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下箭头 25"/>
          <p:cNvSpPr/>
          <p:nvPr/>
        </p:nvSpPr>
        <p:spPr>
          <a:xfrm>
            <a:off x="6581775" y="4650740"/>
            <a:ext cx="75565" cy="215900"/>
          </a:xfrm>
          <a:prstGeom prst="down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下箭头 28"/>
          <p:cNvSpPr/>
          <p:nvPr/>
        </p:nvSpPr>
        <p:spPr>
          <a:xfrm>
            <a:off x="7139305" y="4634230"/>
            <a:ext cx="75565" cy="215900"/>
          </a:xfrm>
          <a:prstGeom prst="down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2" grpId="0"/>
      <p:bldP spid="7" grpId="0" animBg="1"/>
      <p:bldP spid="8" grpId="0" animBg="1"/>
      <p:bldP spid="15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文本框 2"/>
          <p:cNvSpPr txBox="1"/>
          <p:nvPr>
            <p:custDataLst>
              <p:tags r:id="rId2"/>
            </p:custDataLst>
          </p:nvPr>
        </p:nvSpPr>
        <p:spPr>
          <a:xfrm>
            <a:off x="1870075" y="381000"/>
            <a:ext cx="6496050" cy="700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五</a:t>
            </a: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、</a:t>
            </a:r>
            <a:r>
              <a:rPr lang="zh-CN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模型</a:t>
            </a: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解析</a:t>
            </a:r>
          </a:p>
        </p:txBody>
      </p:sp>
      <p:pic>
        <p:nvPicPr>
          <p:cNvPr id="65539" name="图片 2"/>
          <p:cNvPicPr>
            <a:picLocks noChangeAspect="1"/>
          </p:cNvPicPr>
          <p:nvPr/>
        </p:nvPicPr>
        <p:blipFill>
          <a:blip r:embed="rId6"/>
          <a:srcRect l="-4242" t="945" r="4242" b="6944"/>
          <a:stretch>
            <a:fillRect/>
          </a:stretch>
        </p:blipFill>
        <p:spPr>
          <a:xfrm>
            <a:off x="7339013" y="576263"/>
            <a:ext cx="1027112" cy="1292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2"/>
          <p:cNvSpPr txBox="1"/>
          <p:nvPr>
            <p:custDataLst>
              <p:tags r:id="rId3"/>
            </p:custDataLst>
          </p:nvPr>
        </p:nvSpPr>
        <p:spPr>
          <a:xfrm>
            <a:off x="1023938" y="1235075"/>
            <a:ext cx="4525962" cy="424973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供给定理：</a:t>
            </a:r>
          </a:p>
          <a:p>
            <a:pPr>
              <a:lnSpc>
                <a:spcPct val="90000"/>
              </a:lnSpc>
            </a:pPr>
            <a:endParaRPr lang="zh-CN" altLang="en-US" sz="28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P   </a:t>
            </a:r>
          </a:p>
          <a:p>
            <a:pPr>
              <a:lnSpc>
                <a:spcPct val="90000"/>
              </a:lnSpc>
            </a:pPr>
            <a:r>
              <a:rPr lang="en-US" altLang="zh-CN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        </a:t>
            </a:r>
            <a:endParaRPr lang="en-US" altLang="zh-CN" sz="12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                                     </a:t>
            </a:r>
            <a:r>
              <a:rPr lang="en-US" altLang="zh-CN" sz="1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S </a:t>
            </a:r>
            <a:r>
              <a:rPr lang="en-US" altLang="zh-CN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</a:t>
            </a:r>
            <a:r>
              <a:rPr lang="en-US" altLang="zh-CN" sz="1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     </a:t>
            </a:r>
            <a:r>
              <a:rPr lang="zh-CN" altLang="en-US" sz="28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  <a:endParaRPr lang="en-US" altLang="zh-CN" sz="14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</a:t>
            </a:r>
          </a:p>
          <a:p>
            <a:pPr>
              <a:lnSpc>
                <a:spcPct val="9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</a:t>
            </a: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P1</a:t>
            </a:r>
          </a:p>
          <a:p>
            <a:pPr>
              <a:lnSpc>
                <a:spcPct val="90000"/>
              </a:lnSpc>
            </a:pP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</a:p>
          <a:p>
            <a:pPr>
              <a:lnSpc>
                <a:spcPct val="90000"/>
              </a:lnSpc>
            </a:pPr>
            <a:endParaRPr lang="en-US" altLang="zh-CN" sz="12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sz="12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P2</a:t>
            </a:r>
          </a:p>
          <a:p>
            <a:pPr>
              <a:lnSpc>
                <a:spcPct val="90000"/>
              </a:lnSpc>
            </a:pP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</a:t>
            </a:r>
          </a:p>
          <a:p>
            <a:pPr>
              <a:lnSpc>
                <a:spcPct val="90000"/>
              </a:lnSpc>
            </a:pPr>
            <a:endParaRPr lang="zh-CN" altLang="en-US" sz="16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sz="1600" dirty="0">
              <a:latin typeface="华文琥珀" panose="02010800040101010101" pitchFamily="2" charset="-122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</a:t>
            </a:r>
            <a:r>
              <a:rPr lang="en-US" altLang="zh-CN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0</a:t>
            </a: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    </a:t>
            </a:r>
            <a:r>
              <a:rPr lang="zh-CN" altLang="en-US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Q1 </a:t>
            </a:r>
            <a:r>
              <a:rPr lang="zh-CN" altLang="en-US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</a:t>
            </a:r>
            <a:r>
              <a:rPr lang="en-US" altLang="zh-CN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Q2</a:t>
            </a:r>
            <a:r>
              <a:rPr lang="zh-CN" altLang="en-US" sz="12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                          </a:t>
            </a:r>
            <a:r>
              <a:rPr lang="en-US" altLang="zh-CN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</a:t>
            </a:r>
          </a:p>
        </p:txBody>
      </p:sp>
      <p:cxnSp>
        <p:nvCxnSpPr>
          <p:cNvPr id="3" name="直接箭头连接符 2"/>
          <p:cNvCxnSpPr/>
          <p:nvPr/>
        </p:nvCxnSpPr>
        <p:spPr>
          <a:xfrm flipV="1">
            <a:off x="1814513" y="2349500"/>
            <a:ext cx="20638" cy="2825750"/>
          </a:xfrm>
          <a:prstGeom prst="straightConnector1">
            <a:avLst/>
          </a:prstGeom>
          <a:ln w="28575">
            <a:solidFill>
              <a:schemeClr val="tx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 flipV="1">
            <a:off x="1814513" y="5157788"/>
            <a:ext cx="3262313" cy="17463"/>
          </a:xfrm>
          <a:prstGeom prst="straightConnector1">
            <a:avLst/>
          </a:prstGeom>
          <a:ln w="28575">
            <a:solidFill>
              <a:schemeClr val="tx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1825625" y="4432300"/>
            <a:ext cx="1090613" cy="4763"/>
          </a:xfrm>
          <a:prstGeom prst="line">
            <a:avLst/>
          </a:prstGeom>
          <a:ln w="19050">
            <a:solidFill>
              <a:schemeClr val="tx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809750" y="3771265"/>
            <a:ext cx="1753870" cy="17780"/>
          </a:xfrm>
          <a:prstGeom prst="line">
            <a:avLst/>
          </a:prstGeom>
          <a:ln w="19050">
            <a:solidFill>
              <a:schemeClr val="tx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564890" y="3789045"/>
            <a:ext cx="43815" cy="1369060"/>
          </a:xfrm>
          <a:prstGeom prst="line">
            <a:avLst/>
          </a:prstGeom>
          <a:ln w="19050">
            <a:solidFill>
              <a:schemeClr val="tx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2917825" y="4437063"/>
            <a:ext cx="1588" cy="720725"/>
          </a:xfrm>
          <a:prstGeom prst="line">
            <a:avLst/>
          </a:prstGeom>
          <a:ln w="19050">
            <a:solidFill>
              <a:schemeClr val="tx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549" name="文本框 14"/>
          <p:cNvSpPr txBox="1"/>
          <p:nvPr/>
        </p:nvSpPr>
        <p:spPr>
          <a:xfrm>
            <a:off x="5810250" y="4868863"/>
            <a:ext cx="2555875" cy="570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P   </a:t>
            </a:r>
            <a:r>
              <a:rPr lang="zh-CN" altLang="en-US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则 </a:t>
            </a:r>
            <a:r>
              <a:rPr lang="en-US" altLang="zh-CN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  , P   </a:t>
            </a:r>
            <a:r>
              <a:rPr lang="zh-CN" altLang="en-US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则 </a:t>
            </a:r>
            <a:r>
              <a:rPr lang="en-US" altLang="zh-CN" sz="24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Q </a:t>
            </a:r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2609850" y="3068955"/>
            <a:ext cx="1457960" cy="1856105"/>
          </a:xfrm>
          <a:prstGeom prst="line">
            <a:avLst/>
          </a:prstGeom>
          <a:ln w="28575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上箭头 12"/>
          <p:cNvSpPr/>
          <p:nvPr/>
        </p:nvSpPr>
        <p:spPr>
          <a:xfrm>
            <a:off x="2275205" y="3931920"/>
            <a:ext cx="75565" cy="215900"/>
          </a:xfrm>
          <a:prstGeom prst="up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右箭头 15"/>
          <p:cNvSpPr/>
          <p:nvPr/>
        </p:nvSpPr>
        <p:spPr>
          <a:xfrm>
            <a:off x="3131820" y="4795520"/>
            <a:ext cx="215900" cy="75565"/>
          </a:xfrm>
          <a:prstGeom prst="right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下箭头 18"/>
          <p:cNvSpPr/>
          <p:nvPr/>
        </p:nvSpPr>
        <p:spPr>
          <a:xfrm>
            <a:off x="1619885" y="3933190"/>
            <a:ext cx="75565" cy="215900"/>
          </a:xfrm>
          <a:prstGeom prst="downArrow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左箭头 19"/>
          <p:cNvSpPr/>
          <p:nvPr/>
        </p:nvSpPr>
        <p:spPr>
          <a:xfrm>
            <a:off x="3136265" y="5269230"/>
            <a:ext cx="237490" cy="76200"/>
          </a:xfrm>
          <a:prstGeom prst="leftArrow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上箭头 25"/>
          <p:cNvSpPr/>
          <p:nvPr/>
        </p:nvSpPr>
        <p:spPr>
          <a:xfrm>
            <a:off x="6133465" y="5063490"/>
            <a:ext cx="75565" cy="215900"/>
          </a:xfrm>
          <a:prstGeom prst="up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上箭头 28"/>
          <p:cNvSpPr/>
          <p:nvPr/>
        </p:nvSpPr>
        <p:spPr>
          <a:xfrm>
            <a:off x="6978015" y="5046980"/>
            <a:ext cx="75565" cy="215900"/>
          </a:xfrm>
          <a:prstGeom prst="up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下箭头 29"/>
          <p:cNvSpPr/>
          <p:nvPr/>
        </p:nvSpPr>
        <p:spPr>
          <a:xfrm>
            <a:off x="7446010" y="5081905"/>
            <a:ext cx="75565" cy="215900"/>
          </a:xfrm>
          <a:prstGeom prst="down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下箭头 30"/>
          <p:cNvSpPr/>
          <p:nvPr/>
        </p:nvSpPr>
        <p:spPr>
          <a:xfrm>
            <a:off x="8290560" y="5065395"/>
            <a:ext cx="75565" cy="215900"/>
          </a:xfrm>
          <a:prstGeom prst="downArrow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2" grpId="0"/>
      <p:bldP spid="13" grpId="0" animBg="1"/>
      <p:bldP spid="16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文本框 2"/>
          <p:cNvSpPr txBox="1"/>
          <p:nvPr>
            <p:custDataLst>
              <p:tags r:id="rId2"/>
            </p:custDataLst>
          </p:nvPr>
        </p:nvSpPr>
        <p:spPr>
          <a:xfrm>
            <a:off x="1870075" y="381000"/>
            <a:ext cx="6496050" cy="700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五</a:t>
            </a: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、</a:t>
            </a:r>
            <a:r>
              <a:rPr lang="zh-CN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模型</a:t>
            </a:r>
            <a:r>
              <a:rPr lang="en-US" altLang="en-US" sz="40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解析</a:t>
            </a:r>
          </a:p>
        </p:txBody>
      </p:sp>
      <p:pic>
        <p:nvPicPr>
          <p:cNvPr id="66563" name="图片 2"/>
          <p:cNvPicPr>
            <a:picLocks noChangeAspect="1"/>
          </p:cNvPicPr>
          <p:nvPr/>
        </p:nvPicPr>
        <p:blipFill>
          <a:blip r:embed="rId6"/>
          <a:srcRect l="-4242" t="945" r="4242" b="6944"/>
          <a:stretch>
            <a:fillRect/>
          </a:stretch>
        </p:blipFill>
        <p:spPr>
          <a:xfrm>
            <a:off x="7326313" y="330200"/>
            <a:ext cx="719137" cy="903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2"/>
          <p:cNvSpPr txBox="1"/>
          <p:nvPr>
            <p:custDataLst>
              <p:tags r:id="rId3"/>
            </p:custDataLst>
          </p:nvPr>
        </p:nvSpPr>
        <p:spPr>
          <a:xfrm>
            <a:off x="1023938" y="1597025"/>
            <a:ext cx="2085975" cy="46513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28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最高限价：</a:t>
            </a:r>
            <a:r>
              <a:rPr lang="zh-CN" altLang="en-US" sz="1600" dirty="0">
                <a:latin typeface="华文琥珀" panose="02010800040101010101" pitchFamily="2" charset="-122"/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</a:p>
        </p:txBody>
      </p:sp>
      <p:pic>
        <p:nvPicPr>
          <p:cNvPr id="66565" name="图片 3" descr="AR`11(T3_G%WS$[9AAU2RLW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63800" y="2273300"/>
            <a:ext cx="4589463" cy="36941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文本框 5"/>
          <p:cNvSpPr txBox="1"/>
          <p:nvPr>
            <p:custDataLst>
              <p:tags r:id="rId2"/>
            </p:custDataLst>
          </p:nvPr>
        </p:nvSpPr>
        <p:spPr>
          <a:xfrm>
            <a:off x="1984375" y="554038"/>
            <a:ext cx="6657975" cy="874712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4000" b="1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六</a:t>
            </a:r>
            <a:r>
              <a:rPr lang="en-US" altLang="en-US" sz="4000" b="1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、结论</a:t>
            </a:r>
          </a:p>
        </p:txBody>
      </p:sp>
      <p:sp>
        <p:nvSpPr>
          <p:cNvPr id="39938" name="文本框 2"/>
          <p:cNvSpPr txBox="1"/>
          <p:nvPr>
            <p:custDataLst>
              <p:tags r:id="rId3"/>
            </p:custDataLst>
          </p:nvPr>
        </p:nvSpPr>
        <p:spPr>
          <a:xfrm>
            <a:off x="520700" y="1204913"/>
            <a:ext cx="6283325" cy="32273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R="0" defTabSz="914400" rtl="0">
              <a:lnSpc>
                <a:spcPct val="110000"/>
              </a:lnSpc>
              <a:spcBef>
                <a:spcPts val="1800"/>
              </a:spcBef>
              <a:buClr>
                <a:srgbClr val="963B22"/>
              </a:buClr>
              <a:buSzPct val="70000"/>
              <a:buFont typeface="Wingdings" panose="05000000000000000000" pitchFamily="2" charset="2"/>
              <a:defRPr/>
            </a:pPr>
            <a:endParaRPr kumimoji="0" lang="zh-CN" altLang="en-US" kern="1200" cap="none" spc="0" normalizeH="0" baseline="0" noProof="1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357505" marR="0" indent="-357505" defTabSz="914400" rtl="0">
              <a:lnSpc>
                <a:spcPct val="110000"/>
              </a:lnSpc>
              <a:spcBef>
                <a:spcPts val="1800"/>
              </a:spcBef>
              <a:buClr>
                <a:srgbClr val="963B22"/>
              </a:buClr>
              <a:buSzPct val="70000"/>
              <a:buFont typeface="Wingdings" panose="05000000000000000000" pitchFamily="2" charset="2"/>
              <a:buChar char="l"/>
              <a:defRPr/>
            </a:pPr>
            <a:r>
              <a:rPr kumimoji="0" lang="zh-CN" altLang="en-US" sz="2400" b="1" kern="1200" cap="none" spc="0" normalizeH="0" baseline="0" noProof="1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  </a:t>
            </a:r>
            <a:r>
              <a:rPr kumimoji="0" lang="zh-CN" altLang="en-US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综上所述，我认为本次医改充分体现了在我国市场经济的背景下，通过经济学中所阐释的</a:t>
            </a:r>
            <a:r>
              <a:rPr kumimoji="0" lang="zh-CN" altLang="en-US" sz="24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“双手效应”</a:t>
            </a:r>
            <a:r>
              <a:rPr kumimoji="0" lang="zh-CN" altLang="en-US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，即政府一方的</a:t>
            </a:r>
            <a:r>
              <a:rPr kumimoji="0" lang="en-US" altLang="zh-CN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“</a:t>
            </a:r>
            <a:r>
              <a:rPr kumimoji="0" lang="zh-CN" altLang="en-US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有形之手</a:t>
            </a:r>
            <a:r>
              <a:rPr kumimoji="0" lang="en-US" altLang="zh-CN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”</a:t>
            </a:r>
            <a:r>
              <a:rPr kumimoji="0" lang="zh-CN" altLang="en-US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和市场一方自主定价的</a:t>
            </a:r>
            <a:r>
              <a:rPr kumimoji="0" lang="en-US" altLang="zh-CN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“</a:t>
            </a:r>
            <a:r>
              <a:rPr kumimoji="0" lang="zh-CN" altLang="en-US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无形之手</a:t>
            </a:r>
            <a:r>
              <a:rPr kumimoji="0" lang="en-US" altLang="zh-CN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”</a:t>
            </a:r>
            <a:r>
              <a:rPr kumimoji="0" lang="zh-CN" altLang="en-US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的相互抗衡、博弈，从而实现了</a:t>
            </a:r>
            <a:r>
              <a:rPr kumimoji="0" lang="zh-CN" altLang="en-US" sz="2400" kern="1200" cap="none" spc="0" normalizeH="0" baseline="0" noProof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医患双赢</a:t>
            </a:r>
            <a:r>
              <a:rPr kumimoji="0" lang="zh-CN" altLang="en-US" sz="2400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这一医改方向。</a:t>
            </a:r>
          </a:p>
        </p:txBody>
      </p:sp>
      <p:pic>
        <p:nvPicPr>
          <p:cNvPr id="73731" name="图片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1750" y="4910138"/>
            <a:ext cx="2665413" cy="170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5"/>
          <p:cNvSpPr txBox="1"/>
          <p:nvPr>
            <p:custDataLst>
              <p:tags r:id="rId4"/>
            </p:custDataLst>
          </p:nvPr>
        </p:nvSpPr>
        <p:spPr>
          <a:xfrm>
            <a:off x="857250" y="3857625"/>
            <a:ext cx="5821363" cy="13239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zh-CN" altLang="en-US" sz="24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   </a:t>
            </a:r>
            <a:r>
              <a:rPr lang="zh-CN" altLang="en-US" sz="24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最终，让患者获得实惠，让医生回归价值与尊严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3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3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29" grpId="0"/>
      <p:bldP spid="39938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2411413" y="2332038"/>
            <a:ext cx="5151438" cy="19351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6600" b="0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>
                  <a:outerShdw blurRad="25400" dist="38100" dir="5400000" algn="t" rotWithShape="0">
                    <a:prstClr val="black">
                      <a:alpha val="3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THANKYOU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0"/>
  <p:tag name="KSO_WM_TEMPLATE_CATEGORY" val="custom"/>
  <p:tag name="KSO_WM_TEMPLATE_INDEX" val="1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1"/>
  <p:tag name="KSO_WM_TEMPLATE_CATEGORY" val="custom"/>
  <p:tag name="KSO_WM_TEMPLATE_INDEX" val="15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2"/>
  <p:tag name="KSO_WM_TEMPLATE_CATEGORY" val="custom"/>
  <p:tag name="KSO_WM_TEMPLATE_INDEX" val="15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3"/>
  <p:tag name="KSO_WM_TEMPLATE_CATEGORY" val="custom"/>
  <p:tag name="KSO_WM_TEMPLATE_INDEX" val="15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4"/>
  <p:tag name="KSO_WM_TEMPLATE_CATEGORY" val="custom"/>
  <p:tag name="KSO_WM_TEMPLATE_INDEX" val="15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0"/>
  <p:tag name="KSO_WM_TEMPLATE_CATEGORY" val="custom"/>
  <p:tag name="KSO_WM_TEMPLATE_INDEX" val="15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1"/>
  <p:tag name="KSO_WM_TEMPLATE_CATEGORY" val="custom"/>
  <p:tag name="KSO_WM_TEMPLATE_INDEX" val="15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2"/>
  <p:tag name="KSO_WM_TEMPLATE_CATEGORY" val="custom"/>
  <p:tag name="KSO_WM_TEMPLATE_INDEX" val="15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3"/>
  <p:tag name="KSO_WM_TEMPLATE_CATEGORY" val="custom"/>
  <p:tag name="KSO_WM_TEMPLATE_INDEX" val="15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4"/>
  <p:tag name="KSO_WM_TEMPLATE_CATEGORY" val="custom"/>
  <p:tag name="KSO_WM_TEMPLATE_INDEX" val="15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0"/>
  <p:tag name="KSO_WM_TEMPLATE_CATEGORY" val="custom"/>
  <p:tag name="KSO_WM_TEMPLATE_INDEX" val="1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1"/>
  <p:tag name="KSO_WM_TEMPLATE_CATEGORY" val="custom"/>
  <p:tag name="KSO_WM_TEMPLATE_INDEX" val="15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2"/>
  <p:tag name="KSO_WM_TEMPLATE_CATEGORY" val="custom"/>
  <p:tag name="KSO_WM_TEMPLATE_INDEX" val="15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3"/>
  <p:tag name="KSO_WM_TEMPLATE_CATEGORY" val="custom"/>
  <p:tag name="KSO_WM_TEMPLATE_INDEX" val="15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4"/>
  <p:tag name="KSO_WM_TEMPLATE_CATEGORY" val="custom"/>
  <p:tag name="KSO_WM_TEMPLATE_INDEX" val="15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0"/>
  <p:tag name="KSO_WM_TEMPLATE_CATEGORY" val="custom"/>
  <p:tag name="KSO_WM_TEMPLATE_INDEX" val="15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1"/>
  <p:tag name="KSO_WM_TEMPLATE_CATEGORY" val="custom"/>
  <p:tag name="KSO_WM_TEMPLATE_INDEX" val="15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2"/>
  <p:tag name="KSO_WM_TEMPLATE_CATEGORY" val="custom"/>
  <p:tag name="KSO_WM_TEMPLATE_INDEX" val="15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3"/>
  <p:tag name="KSO_WM_TEMPLATE_CATEGORY" val="custom"/>
  <p:tag name="KSO_WM_TEMPLATE_INDEX" val="15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4"/>
  <p:tag name="KSO_WM_TEMPLATE_CATEGORY" val="custom"/>
  <p:tag name="KSO_WM_TEMPLATE_INDEX" val="15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0"/>
  <p:tag name="KSO_WM_TEMPLATE_CATEGORY" val="custom"/>
  <p:tag name="KSO_WM_TEMPLATE_INDEX" val="15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1"/>
  <p:tag name="KSO_WM_TEMPLATE_CATEGORY" val="custom"/>
  <p:tag name="KSO_WM_TEMPLATE_INDEX" val="15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2"/>
  <p:tag name="KSO_WM_TEMPLATE_CATEGORY" val="custom"/>
  <p:tag name="KSO_WM_TEMPLATE_INDEX" val="15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3"/>
  <p:tag name="KSO_WM_TEMPLATE_CATEGORY" val="custom"/>
  <p:tag name="KSO_WM_TEMPLATE_INDEX" val="15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278*i*4"/>
  <p:tag name="KSO_WM_TEMPLATE_CATEGORY" val="custom"/>
  <p:tag name="KSO_WM_TEMPLATE_INDEX" val="15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9、12、16、21、22、26、32、35"/>
  <p:tag name="KSO_WM_TEMPLATE_CATEGORY" val="custom"/>
  <p:tag name="KSO_WM_TEMPLATE_INDEX" val="155"/>
  <p:tag name="KSO_WM_SLIDE_ID" val="custom1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TAG_VERSION" val="1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b"/>
  <p:tag name="KSO_WM_UNIT_INDEX" val="1"/>
  <p:tag name="KSO_WM_UNIT_ID" val="custom155_1*b*1"/>
  <p:tag name="KSO_WM_UNIT_CLEAR" val="1"/>
  <p:tag name="KSO_WM_UNIT_LAYERLEVEL" val="1"/>
  <p:tag name="KSO_WM_UNIT_VALUE" val="16"/>
  <p:tag name="KSO_WM_UNIT_ISCONTENTSTITLE" val="0"/>
  <p:tag name="KSO_WM_UNIT_HIGHLIGHT" val="0"/>
  <p:tag name="KSO_WM_UNIT_COMPATIBLE" val="0"/>
  <p:tag name="KSO_WM_UNIT_PRESET_TEXT_INDEX" val="4"/>
  <p:tag name="KSO_WM_UNIT_PRESET_TEXT_LEN" val="2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1*a*1"/>
  <p:tag name="KSO_WM_UNIT_CLEAR" val="1"/>
  <p:tag name="KSO_WM_UNIT_LAYERLEVEL" val="1"/>
  <p:tag name="KSO_WM_UNIT_VALUE" val="10"/>
  <p:tag name="KSO_WM_UNIT_ISCONTENTSTITLE" val="0"/>
  <p:tag name="KSO_WM_UNIT_HIGHLIGHT" val="0"/>
  <p:tag name="KSO_WM_UNIT_COMPATIBLE" val="0"/>
  <p:tag name="KSO_WM_UNIT_PRESET_TEXT_INDEX" val="3"/>
  <p:tag name="KSO_WM_UNIT_PRESET_TEXT_LEN" val="1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155_19"/>
  <p:tag name="KSO_WM_SLIDE_INDEX" val="19"/>
  <p:tag name="KSO_WM_SLIDE_LAYOUT" val="a_f"/>
  <p:tag name="KSO_WM_SLIDE_LAYOUT_CNT" val="1_1"/>
  <p:tag name="KSO_WM_SLIDE_TYPE" val="text"/>
  <p:tag name="KSO_WM_BEAUTIFY_FLAG" val="#wm#"/>
  <p:tag name="KSO_WM_SLIDE_POSITION" val="87*140"/>
  <p:tag name="KSO_WM_SLIDE_SIZE" val="546*345"/>
  <p:tag name="KSO_WM_SLIDE_ITEM_CNT" val="1"/>
  <p:tag name="KSO_WM_TEMPLATE_CATEGORY" val="custom"/>
  <p:tag name="KSO_WM_TEMPLATE_INDEX" val="155"/>
  <p:tag name="KSO_WM_TAG_VERSION" val="1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155_19*i*1"/>
  <p:tag name="KSO_WM_TEMPLATE_CATEGORY" val="custom"/>
  <p:tag name="KSO_WM_TEMPLATE_INDEX" val="155"/>
  <p:tag name="KSO_WM_UNIT_INDEX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f"/>
  <p:tag name="KSO_WM_UNIT_INDEX" val="1"/>
  <p:tag name="KSO_WM_UNIT_ID" val="custom155_19*f*1"/>
  <p:tag name="KSO_WM_UNIT_CLEAR" val="1"/>
  <p:tag name="KSO_WM_UNIT_LAYERLEVEL" val="1"/>
  <p:tag name="KSO_WM_UNIT_VALUE" val="243"/>
  <p:tag name="KSO_WM_UNIT_HIGHLIGHT" val="0"/>
  <p:tag name="KSO_WM_UNIT_COMPATIBLE" val="0"/>
  <p:tag name="KSO_WM_UNIT_PRESET_TEXT_INDEX" val="5"/>
  <p:tag name="KSO_WM_UNIT_PRESET_TEXT_LEN" val="23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19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f"/>
  <p:tag name="KSO_WM_UNIT_INDEX" val="1"/>
  <p:tag name="KSO_WM_UNIT_ID" val="custom155_19*f*1"/>
  <p:tag name="KSO_WM_UNIT_CLEAR" val="1"/>
  <p:tag name="KSO_WM_UNIT_LAYERLEVEL" val="1"/>
  <p:tag name="KSO_WM_UNIT_VALUE" val="243"/>
  <p:tag name="KSO_WM_UNIT_HIGHLIGHT" val="0"/>
  <p:tag name="KSO_WM_UNIT_COMPATIBLE" val="0"/>
  <p:tag name="KSO_WM_UNIT_PRESET_TEXT_INDEX" val="5"/>
  <p:tag name="KSO_WM_UNIT_PRESET_TEXT_LEN" val="23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f"/>
  <p:tag name="KSO_WM_UNIT_INDEX" val="1"/>
  <p:tag name="KSO_WM_UNIT_ID" val="custom155_19*f*1"/>
  <p:tag name="KSO_WM_UNIT_CLEAR" val="1"/>
  <p:tag name="KSO_WM_UNIT_LAYERLEVEL" val="1"/>
  <p:tag name="KSO_WM_UNIT_VALUE" val="243"/>
  <p:tag name="KSO_WM_UNIT_HIGHLIGHT" val="0"/>
  <p:tag name="KSO_WM_UNIT_COMPATIBLE" val="0"/>
  <p:tag name="KSO_WM_UNIT_PRESET_TEXT_INDEX" val="5"/>
  <p:tag name="KSO_WM_UNIT_PRESET_TEXT_LEN" val="23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7"/>
  <p:tag name="KSO_WM_SLIDE_INDEX" val="7"/>
  <p:tag name="KSO_WM_SLIDE_ITEM_CNT" val="2"/>
  <p:tag name="KSO_WM_SLIDE_LAYOUT" val="a_l"/>
  <p:tag name="KSO_WM_SLIDE_LAYOUT_CNT" val="1_1"/>
  <p:tag name="KSO_WM_SLIDE_TYPE" val="text"/>
  <p:tag name="KSO_WM_BEAUTIFY_FLAG" val="#wm#"/>
  <p:tag name="KSO_WM_TAG_VERSION" val="1.0"/>
  <p:tag name="KSO_WM_SLIDE_POSITION" val="172*225"/>
  <p:tag name="KSO_WM_SLIDE_SIZE" val="365*178"/>
  <p:tag name="KSO_WM_DIAGRAM_GROUP_CODE" val="l1-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7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i"/>
  <p:tag name="KSO_WM_UNIT_INDEX" val="1_2"/>
  <p:tag name="KSO_WM_UNIT_ID" val="custom155_7*l_i*1_2"/>
  <p:tag name="KSO_WM_UNIT_CLEAR" val="1"/>
  <p:tag name="KSO_WM_UNIT_LAYERLEVEL" val="1_1"/>
  <p:tag name="KSO_WM_DIAGRAM_GROUP_CODE" val="l1-1"/>
  <p:tag name="KSO_WM_UNIT_FILL_FORE_SCHEMECOLOR_INDEX" val="7"/>
  <p:tag name="KSO_WM_UNIT_FILL_TYPE" val="1"/>
  <p:tag name="KSO_WM_UNIT_USESOURCEFORMAT_APPLY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h_f"/>
  <p:tag name="KSO_WM_UNIT_INDEX" val="1_2_1"/>
  <p:tag name="KSO_WM_UNIT_ID" val="custom155_7*l_h_f*1_2_1"/>
  <p:tag name="KSO_WM_UNIT_CLEAR" val="1"/>
  <p:tag name="KSO_WM_UNIT_LAYERLEVEL" val="1_1_1"/>
  <p:tag name="KSO_WM_UNIT_VALUE" val="15"/>
  <p:tag name="KSO_WM_UNIT_HIGHLIGHT" val="0"/>
  <p:tag name="KSO_WM_UNIT_COMPATIBLE" val="0"/>
  <p:tag name="KSO_WM_UNIT_PRESET_TEXT_INDEX" val="4"/>
  <p:tag name="KSO_WM_UNIT_PRESET_TEXT_LEN" val="26"/>
  <p:tag name="KSO_WM_DIAGRAM_GROUP_CODE" val="l1-1"/>
  <p:tag name="KSO_WM_UNIT_FILL_FORE_SCHEMECOLOR_INDEX" val="7"/>
  <p:tag name="KSO_WM_UNIT_FILL_TYPE" val="1"/>
  <p:tag name="KSO_WM_UNIT_USESOURCEFORMAT_APPLY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i"/>
  <p:tag name="KSO_WM_UNIT_INDEX" val="1_1"/>
  <p:tag name="KSO_WM_UNIT_ID" val="custom155_7*l_i*1_1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h_f"/>
  <p:tag name="KSO_WM_UNIT_INDEX" val="1_1_1"/>
  <p:tag name="KSO_WM_UNIT_ID" val="custom155_7*l_h_f*1_1_1"/>
  <p:tag name="KSO_WM_UNIT_CLEAR" val="1"/>
  <p:tag name="KSO_WM_UNIT_LAYERLEVEL" val="1_1_1"/>
  <p:tag name="KSO_WM_UNIT_VALUE" val="15"/>
  <p:tag name="KSO_WM_UNIT_HIGHLIGHT" val="0"/>
  <p:tag name="KSO_WM_UNIT_COMPATIBLE" val="0"/>
  <p:tag name="KSO_WM_UNIT_PRESET_TEXT_INDEX" val="4"/>
  <p:tag name="KSO_WM_UNIT_PRESET_TEXT_LEN" val="26"/>
  <p:tag name="KSO_WM_DIAGRAM_GROUP_CODE" val="l1-1"/>
  <p:tag name="KSO_WM_UNIT_FILL_FORE_SCHEMECOLOR_INDEX" val="5"/>
  <p:tag name="KSO_WM_UNIT_FILL_TYPE" val="1"/>
  <p:tag name="KSO_WM_UNIT_USESOURCEFORMAT_APPLY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8"/>
  <p:tag name="KSO_WM_SLIDE_INDEX" val="8"/>
  <p:tag name="KSO_WM_SLIDE_ITEM_CNT" val="3"/>
  <p:tag name="KSO_WM_SLIDE_LAYOUT" val="a_l"/>
  <p:tag name="KSO_WM_SLIDE_LAYOUT_CNT" val="1_1"/>
  <p:tag name="KSO_WM_SLIDE_TYPE" val="text"/>
  <p:tag name="KSO_WM_BEAUTIFY_FLAG" val="#wm#"/>
  <p:tag name="KSO_WM_TAG_VERSION" val="1.0"/>
  <p:tag name="KSO_WM_SLIDE_POSITION" val="172*174"/>
  <p:tag name="KSO_WM_SLIDE_SIZE" val="365*254"/>
  <p:tag name="KSO_WM_DIAGRAM_GROUP_CODE" val="l1-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8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i"/>
  <p:tag name="KSO_WM_UNIT_INDEX" val="1_3"/>
  <p:tag name="KSO_WM_UNIT_ID" val="custom155_8*l_i*1_3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h_f"/>
  <p:tag name="KSO_WM_UNIT_INDEX" val="1_3_1"/>
  <p:tag name="KSO_WM_UNIT_ID" val="custom155_8*l_h_f*1_3_1"/>
  <p:tag name="KSO_WM_UNIT_CLEAR" val="1"/>
  <p:tag name="KSO_WM_UNIT_LAYERLEVEL" val="1_1_1"/>
  <p:tag name="KSO_WM_UNIT_VALUE" val="15"/>
  <p:tag name="KSO_WM_UNIT_HIGHLIGHT" val="0"/>
  <p:tag name="KSO_WM_UNIT_COMPATIBLE" val="0"/>
  <p:tag name="KSO_WM_UNIT_PRESET_TEXT_INDEX" val="4"/>
  <p:tag name="KSO_WM_UNIT_PRESET_TEXT_LEN" val="26"/>
  <p:tag name="KSO_WM_DIAGRAM_GROUP_CODE" val="l1-1"/>
  <p:tag name="KSO_WM_UNIT_FILL_FORE_SCHEMECOLOR_INDEX" val="5"/>
  <p:tag name="KSO_WM_UNIT_FILL_TYPE" val="1"/>
  <p:tag name="KSO_WM_UNIT_USESOURCEFORMAT_APPLY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i"/>
  <p:tag name="KSO_WM_UNIT_INDEX" val="1_2"/>
  <p:tag name="KSO_WM_UNIT_ID" val="custom155_8*l_i*1_2"/>
  <p:tag name="KSO_WM_UNIT_CLEAR" val="1"/>
  <p:tag name="KSO_WM_UNIT_LAYERLEVEL" val="1_1"/>
  <p:tag name="KSO_WM_DIAGRAM_GROUP_CODE" val="l1-1"/>
  <p:tag name="KSO_WM_UNIT_FILL_FORE_SCHEMECOLOR_INDEX" val="7"/>
  <p:tag name="KSO_WM_UNIT_FILL_TYPE" val="1"/>
  <p:tag name="KSO_WM_UNIT_USESOURCEFORMAT_APPLY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h_f"/>
  <p:tag name="KSO_WM_UNIT_INDEX" val="1_2_1"/>
  <p:tag name="KSO_WM_UNIT_ID" val="custom155_8*l_h_f*1_2_1"/>
  <p:tag name="KSO_WM_UNIT_CLEAR" val="1"/>
  <p:tag name="KSO_WM_UNIT_LAYERLEVEL" val="1_1_1"/>
  <p:tag name="KSO_WM_UNIT_VALUE" val="15"/>
  <p:tag name="KSO_WM_UNIT_HIGHLIGHT" val="0"/>
  <p:tag name="KSO_WM_UNIT_COMPATIBLE" val="0"/>
  <p:tag name="KSO_WM_UNIT_PRESET_TEXT_INDEX" val="4"/>
  <p:tag name="KSO_WM_UNIT_PRESET_TEXT_LEN" val="26"/>
  <p:tag name="KSO_WM_DIAGRAM_GROUP_CODE" val="l1-1"/>
  <p:tag name="KSO_WM_UNIT_FILL_FORE_SCHEMECOLOR_INDEX" val="7"/>
  <p:tag name="KSO_WM_UNIT_FILL_TYPE" val="1"/>
  <p:tag name="KSO_WM_UNIT_USESOURCEFORMAT_APPLY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i"/>
  <p:tag name="KSO_WM_UNIT_INDEX" val="1_1"/>
  <p:tag name="KSO_WM_UNIT_ID" val="custom155_8*l_i*1_1"/>
  <p:tag name="KSO_WM_UNIT_CLEAR" val="1"/>
  <p:tag name="KSO_WM_UNIT_LAYERLEVEL" val="1_1"/>
  <p:tag name="KSO_WM_DIAGRAM_GROUP_CODE" val="l1-1"/>
  <p:tag name="KSO_WM_UNIT_FILL_FORE_SCHEMECOLOR_INDEX" val="5"/>
  <p:tag name="KSO_WM_UNIT_FILL_TYPE" val="1"/>
  <p:tag name="KSO_WM_UNIT_USESOURCEFORMAT_APPLY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l_h_f"/>
  <p:tag name="KSO_WM_UNIT_INDEX" val="1_1_1"/>
  <p:tag name="KSO_WM_UNIT_ID" val="custom155_8*l_h_f*1_1_1"/>
  <p:tag name="KSO_WM_UNIT_CLEAR" val="1"/>
  <p:tag name="KSO_WM_UNIT_LAYERLEVEL" val="1_1_1"/>
  <p:tag name="KSO_WM_UNIT_VALUE" val="15"/>
  <p:tag name="KSO_WM_UNIT_HIGHLIGHT" val="0"/>
  <p:tag name="KSO_WM_UNIT_COMPATIBLE" val="0"/>
  <p:tag name="KSO_WM_UNIT_PRESET_TEXT_INDEX" val="4"/>
  <p:tag name="KSO_WM_UNIT_PRESET_TEXT_LEN" val="26"/>
  <p:tag name="KSO_WM_DIAGRAM_GROUP_CODE" val="l1-1"/>
  <p:tag name="KSO_WM_UNIT_FILL_FORE_SCHEMECOLOR_INDEX" val="5"/>
  <p:tag name="KSO_WM_UNIT_FILL_TYPE" val="1"/>
  <p:tag name="KSO_WM_UNIT_USESOURCEFORMAT_APPLY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TAG_VERSION" val="1.0"/>
  <p:tag name="KSO_WM_SLIDE_POSITION" val="172*238"/>
  <p:tag name="KSO_WM_SLIDE_SIZE" val="365*60"/>
  <p:tag name="KSO_WM_DIAGRAM_GROUP_CODE" val="l1-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DIAGRAM_GROUP_CODE" val="l1-1"/>
  <p:tag name="KSO_WM_UNIT_TYPE" val="l_i"/>
  <p:tag name="KSO_WM_UNIT_INDEX" val="1_1"/>
  <p:tag name="KSO_WM_UNIT_ID" val="custom155_6*l_i*1_1"/>
  <p:tag name="KSO_WM_UNIT_CLEAR" val="1"/>
  <p:tag name="KSO_WM_UNIT_LAYERLEVEL" val="1_1"/>
  <p:tag name="KSO_WM_UNIT_FILL_FORE_SCHEMECOLOR_INDEX" val="5"/>
  <p:tag name="KSO_WM_UNIT_FILL_TYPE" val="1"/>
  <p:tag name="KSO_WM_UNIT_USESOURCEFORMAT_APPLY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DIAGRAM_GROUP_CODE" val="l1-1"/>
  <p:tag name="KSO_WM_UNIT_TYPE" val="l_h_f"/>
  <p:tag name="KSO_WM_UNIT_INDEX" val="1_1_1"/>
  <p:tag name="KSO_WM_UNIT_ID" val="custom155_6*l_h_f*1_1_1"/>
  <p:tag name="KSO_WM_UNIT_CLEAR" val="1"/>
  <p:tag name="KSO_WM_UNIT_LAYERLEVEL" val="1_1_1"/>
  <p:tag name="KSO_WM_UNIT_VALUE" val="15"/>
  <p:tag name="KSO_WM_UNIT_HIGHLIGHT" val="0"/>
  <p:tag name="KSO_WM_UNIT_COMPATIBLE" val="0"/>
  <p:tag name="KSO_WM_UNIT_PRESET_TEXT_INDEX" val="4"/>
  <p:tag name="KSO_WM_UNIT_PRESET_TEXT_LEN" val="26"/>
  <p:tag name="KSO_WM_UNIT_FILL_FORE_SCHEMECOLOR_INDEX" val="5"/>
  <p:tag name="KSO_WM_UNIT_FILL_TYPE" val="1"/>
  <p:tag name="KSO_WM_UNIT_USESOURCEFORMAT_APPLY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TAG_VERSION" val="1.0"/>
  <p:tag name="KSO_WM_SLIDE_POSITION" val="172*238"/>
  <p:tag name="KSO_WM_SLIDE_SIZE" val="365*60"/>
  <p:tag name="KSO_WM_DIAGRAM_GROUP_CODE" val="l1-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DIAGRAM_GROUP_CODE" val="l1-1"/>
  <p:tag name="KSO_WM_UNIT_TYPE" val="l_i"/>
  <p:tag name="KSO_WM_UNIT_INDEX" val="1_1"/>
  <p:tag name="KSO_WM_UNIT_ID" val="custom155_6*l_i*1_1"/>
  <p:tag name="KSO_WM_UNIT_CLEAR" val="1"/>
  <p:tag name="KSO_WM_UNIT_LAYERLEVEL" val="1_1"/>
  <p:tag name="KSO_WM_UNIT_FILL_FORE_SCHEMECOLOR_INDEX" val="5"/>
  <p:tag name="KSO_WM_UNIT_FILL_TYPE" val="1"/>
  <p:tag name="KSO_WM_UNIT_USESOURCEFORMAT_APPLY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DIAGRAM_GROUP_CODE" val="l1-1"/>
  <p:tag name="KSO_WM_UNIT_TYPE" val="l_h_f"/>
  <p:tag name="KSO_WM_UNIT_INDEX" val="1_1_1"/>
  <p:tag name="KSO_WM_UNIT_ID" val="custom155_6*l_h_f*1_1_1"/>
  <p:tag name="KSO_WM_UNIT_CLEAR" val="1"/>
  <p:tag name="KSO_WM_UNIT_LAYERLEVEL" val="1_1_1"/>
  <p:tag name="KSO_WM_UNIT_VALUE" val="15"/>
  <p:tag name="KSO_WM_UNIT_HIGHLIGHT" val="0"/>
  <p:tag name="KSO_WM_UNIT_COMPATIBLE" val="0"/>
  <p:tag name="KSO_WM_UNIT_PRESET_TEXT_INDEX" val="4"/>
  <p:tag name="KSO_WM_UNIT_PRESET_TEXT_LEN" val="26"/>
  <p:tag name="KSO_WM_UNIT_FILL_FORE_SCHEMECOLOR_INDEX" val="5"/>
  <p:tag name="KSO_WM_UNIT_FILL_TYPE" val="1"/>
  <p:tag name="KSO_WM_UNIT_USESOURCEFORMAT_APPLY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TAG_VERSION" val="1.0"/>
  <p:tag name="KSO_WM_SLIDE_POSITION" val="172*238"/>
  <p:tag name="KSO_WM_SLIDE_SIZE" val="365*60"/>
  <p:tag name="KSO_WM_DIAGRAM_GROUP_CODE" val="l1-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DIAGRAM_GROUP_CODE" val="l1-1"/>
  <p:tag name="KSO_WM_UNIT_TYPE" val="l_i"/>
  <p:tag name="KSO_WM_UNIT_INDEX" val="1_1"/>
  <p:tag name="KSO_WM_UNIT_ID" val="custom155_6*l_i*1_1"/>
  <p:tag name="KSO_WM_UNIT_CLEAR" val="1"/>
  <p:tag name="KSO_WM_UNIT_LAYERLEVEL" val="1_1"/>
  <p:tag name="KSO_WM_UNIT_FILL_FORE_SCHEMECOLOR_INDEX" val="5"/>
  <p:tag name="KSO_WM_UNIT_FILL_TYPE" val="1"/>
  <p:tag name="KSO_WM_UNIT_USESOURCEFORMAT_APPLY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DIAGRAM_GROUP_CODE" val="l1-1"/>
  <p:tag name="KSO_WM_UNIT_TYPE" val="l_h_f"/>
  <p:tag name="KSO_WM_UNIT_INDEX" val="1_1_1"/>
  <p:tag name="KSO_WM_UNIT_ID" val="custom155_6*l_h_f*1_1_1"/>
  <p:tag name="KSO_WM_UNIT_CLEAR" val="1"/>
  <p:tag name="KSO_WM_UNIT_LAYERLEVEL" val="1_1_1"/>
  <p:tag name="KSO_WM_UNIT_VALUE" val="15"/>
  <p:tag name="KSO_WM_UNIT_HIGHLIGHT" val="0"/>
  <p:tag name="KSO_WM_UNIT_COMPATIBLE" val="0"/>
  <p:tag name="KSO_WM_UNIT_PRESET_TEXT_INDEX" val="4"/>
  <p:tag name="KSO_WM_UNIT_PRESET_TEXT_LEN" val="26"/>
  <p:tag name="KSO_WM_UNIT_FILL_FORE_SCHEMECOLOR_INDEX" val="5"/>
  <p:tag name="KSO_WM_UNIT_FILL_TYPE" val="1"/>
  <p:tag name="KSO_WM_UNIT_USESOURCEFORMAT_APPLY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TAG_VERSION" val="1.0"/>
  <p:tag name="KSO_WM_SLIDE_POSITION" val="172*238"/>
  <p:tag name="KSO_WM_SLIDE_SIZE" val="365*60"/>
  <p:tag name="KSO_WM_DIAGRAM_GROUP_CODE" val="l1-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TAG_VERSION" val="1.0"/>
  <p:tag name="KSO_WM_SLIDE_POSITION" val="172*238"/>
  <p:tag name="KSO_WM_SLIDE_SIZE" val="365*60"/>
  <p:tag name="KSO_WM_DIAGRAM_GROUP_CODE" val="l1-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TAG_VERSION" val="1.0"/>
  <p:tag name="KSO_WM_SLIDE_POSITION" val="172*238"/>
  <p:tag name="KSO_WM_SLIDE_SIZE" val="365*60"/>
  <p:tag name="KSO_WM_DIAGRAM_GROUP_CODE" val="l1-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6*a*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PRESET_TEXT" val="CONTENTS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155_2"/>
  <p:tag name="KSO_WM_SLIDE_INDEX" val="2"/>
  <p:tag name="KSO_WM_SLIDE_LAYOUT" val="a_f"/>
  <p:tag name="KSO_WM_SLIDE_LAYOUT_CNT" val="1_1"/>
  <p:tag name="KSO_WM_SLIDE_TYPE" val="text"/>
  <p:tag name="KSO_WM_BEAUTIFY_FLAG" val="#wm#"/>
  <p:tag name="KSO_WM_SLIDE_POSITION" val="36*126"/>
  <p:tag name="KSO_WM_SLIDE_SIZE" val="648*391"/>
  <p:tag name="KSO_WM_SLIDE_ITEM_CNT" val="1"/>
  <p:tag name="KSO_WM_TEMPLATE_CATEGORY" val="custom"/>
  <p:tag name="KSO_WM_TEMPLATE_INDEX" val="155"/>
  <p:tag name="KSO_WM_TAG_VERSION" val="1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2*a*1"/>
  <p:tag name="KSO_WM_UNIT_CLEAR" val="1"/>
  <p:tag name="KSO_WM_UNIT_LAYERLEVEL" val="1"/>
  <p:tag name="KSO_WM_UNIT_VALUE" val="18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f"/>
  <p:tag name="KSO_WM_UNIT_INDEX" val="1"/>
  <p:tag name="KSO_WM_UNIT_ID" val="custom155_2*f*1"/>
  <p:tag name="KSO_WM_UNIT_CLEAR" val="1"/>
  <p:tag name="KSO_WM_UNIT_LAYERLEVEL" val="1"/>
  <p:tag name="KSO_WM_UNIT_VALUE" val="312"/>
  <p:tag name="KSO_WM_UNIT_HIGHLIGHT" val="0"/>
  <p:tag name="KSO_WM_UNIT_COMPATIBLE" val="0"/>
  <p:tag name="KSO_WM_UNIT_PRESET_TEXT_INDEX" val="5"/>
  <p:tag name="KSO_WM_UNIT_PRESET_TEXT_LEN" val="23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2*a*1"/>
  <p:tag name="KSO_WM_UNIT_CLEAR" val="1"/>
  <p:tag name="KSO_WM_UNIT_LAYERLEVEL" val="1"/>
  <p:tag name="KSO_WM_UNIT_VALUE" val="18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55"/>
  <p:tag name="KSO_WM_SLIDE_ID" val="custom155_35"/>
  <p:tag name="KSO_WM_SLIDE_INDEX" val="35"/>
  <p:tag name="KSO_WM_SLIDE_ITEM_CNT" val="1"/>
  <p:tag name="KSO_WM_SLIDE_LAYOUT" val="a"/>
  <p:tag name="KSO_WM_SLIDE_LAYOUT_CNT" val="1"/>
  <p:tag name="KSO_WM_SLIDE_TYPE" val="endPage"/>
  <p:tag name="KSO_WM_BEAUTIFY_FLAG" val="#wm#"/>
  <p:tag name="KSO_WM_TAG_VERSION" val="1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55"/>
  <p:tag name="KSO_WM_UNIT_TYPE" val="a"/>
  <p:tag name="KSO_WM_UNIT_INDEX" val="1"/>
  <p:tag name="KSO_WM_UNIT_ID" val="custom155_35*a*1"/>
  <p:tag name="KSO_WM_UNIT_CLEAR" val="1"/>
  <p:tag name="KSO_WM_UNIT_LAYERLEVEL" val="1"/>
  <p:tag name="KSO_WM_UNIT_VALUE" val="12"/>
  <p:tag name="KSO_WM_UNIT_ISCONTENTSTITLE" val="0"/>
  <p:tag name="KSO_WM_UNIT_HIGHLIGHT" val="0"/>
  <p:tag name="KSO_WM_UNIT_COMPATIBLE" val="0"/>
  <p:tag name="KSO_WM_UNIT_PRESET_TEXT" val="THANKYOU"/>
</p:tagLst>
</file>

<file path=ppt/theme/theme1.xml><?xml version="1.0" encoding="utf-8"?>
<a:theme xmlns:a="http://schemas.openxmlformats.org/drawingml/2006/main" name="1_A000120140530A66PPBG">
  <a:themeElements>
    <a:clrScheme name="自定义 1">
      <a:dk1>
        <a:srgbClr val="47494B"/>
      </a:dk1>
      <a:lt1>
        <a:srgbClr val="FFFFFF"/>
      </a:lt1>
      <a:dk2>
        <a:srgbClr val="454749"/>
      </a:dk2>
      <a:lt2>
        <a:srgbClr val="FFFFFF"/>
      </a:lt2>
      <a:accent1>
        <a:srgbClr val="E65383"/>
      </a:accent1>
      <a:accent2>
        <a:srgbClr val="B75783"/>
      </a:accent2>
      <a:accent3>
        <a:srgbClr val="D982D1"/>
      </a:accent3>
      <a:accent4>
        <a:srgbClr val="BEABFD"/>
      </a:accent4>
      <a:accent5>
        <a:srgbClr val="84ADE4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000120140530A66PPBG">
  <a:themeElements>
    <a:clrScheme name="自定义 1">
      <a:dk1>
        <a:srgbClr val="47494B"/>
      </a:dk1>
      <a:lt1>
        <a:srgbClr val="FFFFFF"/>
      </a:lt1>
      <a:dk2>
        <a:srgbClr val="454749"/>
      </a:dk2>
      <a:lt2>
        <a:srgbClr val="FFFFFF"/>
      </a:lt2>
      <a:accent1>
        <a:srgbClr val="E65383"/>
      </a:accent1>
      <a:accent2>
        <a:srgbClr val="B75783"/>
      </a:accent2>
      <a:accent3>
        <a:srgbClr val="D982D1"/>
      </a:accent3>
      <a:accent4>
        <a:srgbClr val="BEABFD"/>
      </a:accent4>
      <a:accent5>
        <a:srgbClr val="84ADE4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A000120140530A66PPBG">
  <a:themeElements>
    <a:clrScheme name="自定义 1">
      <a:dk1>
        <a:srgbClr val="47494B"/>
      </a:dk1>
      <a:lt1>
        <a:srgbClr val="FFFFFF"/>
      </a:lt1>
      <a:dk2>
        <a:srgbClr val="454749"/>
      </a:dk2>
      <a:lt2>
        <a:srgbClr val="FFFFFF"/>
      </a:lt2>
      <a:accent1>
        <a:srgbClr val="E65383"/>
      </a:accent1>
      <a:accent2>
        <a:srgbClr val="B75783"/>
      </a:accent2>
      <a:accent3>
        <a:srgbClr val="D982D1"/>
      </a:accent3>
      <a:accent4>
        <a:srgbClr val="BEABFD"/>
      </a:accent4>
      <a:accent5>
        <a:srgbClr val="84ADE4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A000120140530A66PPBG">
  <a:themeElements>
    <a:clrScheme name="自定义 1">
      <a:dk1>
        <a:srgbClr val="47494B"/>
      </a:dk1>
      <a:lt1>
        <a:srgbClr val="FFFFFF"/>
      </a:lt1>
      <a:dk2>
        <a:srgbClr val="454749"/>
      </a:dk2>
      <a:lt2>
        <a:srgbClr val="FFFFFF"/>
      </a:lt2>
      <a:accent1>
        <a:srgbClr val="E65383"/>
      </a:accent1>
      <a:accent2>
        <a:srgbClr val="B75783"/>
      </a:accent2>
      <a:accent3>
        <a:srgbClr val="D982D1"/>
      </a:accent3>
      <a:accent4>
        <a:srgbClr val="BEABFD"/>
      </a:accent4>
      <a:accent5>
        <a:srgbClr val="84ADE4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A000120140530A66PPBG">
  <a:themeElements>
    <a:clrScheme name="自定义 1">
      <a:dk1>
        <a:srgbClr val="47494B"/>
      </a:dk1>
      <a:lt1>
        <a:srgbClr val="FFFFFF"/>
      </a:lt1>
      <a:dk2>
        <a:srgbClr val="454749"/>
      </a:dk2>
      <a:lt2>
        <a:srgbClr val="FFFFFF"/>
      </a:lt2>
      <a:accent1>
        <a:srgbClr val="E65383"/>
      </a:accent1>
      <a:accent2>
        <a:srgbClr val="B75783"/>
      </a:accent2>
      <a:accent3>
        <a:srgbClr val="D982D1"/>
      </a:accent3>
      <a:accent4>
        <a:srgbClr val="BEABFD"/>
      </a:accent4>
      <a:accent5>
        <a:srgbClr val="84ADE4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511</Words>
  <Application>Microsoft Office PowerPoint</Application>
  <PresentationFormat>全屏显示(4:3)</PresentationFormat>
  <Paragraphs>103</Paragraphs>
  <Slides>12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12</vt:i4>
      </vt:variant>
    </vt:vector>
  </HeadingPairs>
  <TitlesOfParts>
    <vt:vector size="25" baseType="lpstr">
      <vt:lpstr>黑体</vt:lpstr>
      <vt:lpstr>华文琥珀</vt:lpstr>
      <vt:lpstr>华文新魏</vt:lpstr>
      <vt:lpstr>宋体</vt:lpstr>
      <vt:lpstr>微软雅黑</vt:lpstr>
      <vt:lpstr>Arial</vt:lpstr>
      <vt:lpstr>Calibri</vt:lpstr>
      <vt:lpstr>Wingdings</vt:lpstr>
      <vt:lpstr>1_A000120140530A66PPBG</vt:lpstr>
      <vt:lpstr>A000120140530A66PPBG</vt:lpstr>
      <vt:lpstr>3_A000120140530A66PPBG</vt:lpstr>
      <vt:lpstr>4_A000120140530A66PPBG</vt:lpstr>
      <vt:lpstr>2_A000120140530A66PPBG</vt:lpstr>
      <vt:lpstr>2017北京医改背后的经济学探析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2017.4.8北京医改后的经济学解析</dc:title>
  <dc:creator>Administrator</dc:creator>
  <cp:lastModifiedBy>hp</cp:lastModifiedBy>
  <cp:revision>111</cp:revision>
  <dcterms:created xsi:type="dcterms:W3CDTF">2017-05-15T08:28:00Z</dcterms:created>
  <dcterms:modified xsi:type="dcterms:W3CDTF">2021-12-14T05:25:03Z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2052-10.1.0.6490</vt:lpwstr>
  </property>
</Properties>
</file>